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0" r:id="rId22"/>
    <p:sldId id="281" r:id="rId23"/>
  </p:sldIdLst>
  <p:sldSz cx="14630400" cy="8229600"/>
  <p:notesSz cx="8229600" cy="14630400"/>
  <p:embeddedFontLst>
    <p:embeddedFont>
      <p:font typeface="Open Sans" panose="020B0606030504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54847D-06B1-4D5A-996E-B5F9663FEBA7}" v="31" dt="2025-06-15T09:42:51.8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ndu reddy" userId="1aec95548c845880" providerId="LiveId" clId="{1854847D-06B1-4D5A-996E-B5F9663FEBA7}"/>
    <pc:docChg chg="undo custSel delSld modSld">
      <pc:chgData name="hindu reddy" userId="1aec95548c845880" providerId="LiveId" clId="{1854847D-06B1-4D5A-996E-B5F9663FEBA7}" dt="2025-06-15T09:43:06.876" v="325" actId="1076"/>
      <pc:docMkLst>
        <pc:docMk/>
      </pc:docMkLst>
      <pc:sldChg chg="addSp modSp mod">
        <pc:chgData name="hindu reddy" userId="1aec95548c845880" providerId="LiveId" clId="{1854847D-06B1-4D5A-996E-B5F9663FEBA7}" dt="2025-06-11T06:14:26.349" v="79" actId="1076"/>
        <pc:sldMkLst>
          <pc:docMk/>
          <pc:sldMk cId="0" sldId="256"/>
        </pc:sldMkLst>
        <pc:spChg chg="mod">
          <ac:chgData name="hindu reddy" userId="1aec95548c845880" providerId="LiveId" clId="{1854847D-06B1-4D5A-996E-B5F9663FEBA7}" dt="2025-06-11T05:29:28.454" v="77" actId="1076"/>
          <ac:spMkLst>
            <pc:docMk/>
            <pc:sldMk cId="0" sldId="256"/>
            <ac:spMk id="4" creationId="{00000000-0000-0000-0000-000000000000}"/>
          </ac:spMkLst>
        </pc:spChg>
        <pc:spChg chg="mod">
          <ac:chgData name="hindu reddy" userId="1aec95548c845880" providerId="LiveId" clId="{1854847D-06B1-4D5A-996E-B5F9663FEBA7}" dt="2025-06-11T05:29:23.585" v="76" actId="1076"/>
          <ac:spMkLst>
            <pc:docMk/>
            <pc:sldMk cId="0" sldId="256"/>
            <ac:spMk id="6" creationId="{00000000-0000-0000-0000-000000000000}"/>
          </ac:spMkLst>
        </pc:spChg>
        <pc:spChg chg="mod">
          <ac:chgData name="hindu reddy" userId="1aec95548c845880" providerId="LiveId" clId="{1854847D-06B1-4D5A-996E-B5F9663FEBA7}" dt="2025-06-11T05:29:18.929" v="75" actId="1076"/>
          <ac:spMkLst>
            <pc:docMk/>
            <pc:sldMk cId="0" sldId="256"/>
            <ac:spMk id="7" creationId="{00000000-0000-0000-0000-000000000000}"/>
          </ac:spMkLst>
        </pc:spChg>
        <pc:spChg chg="mod">
          <ac:chgData name="hindu reddy" userId="1aec95548c845880" providerId="LiveId" clId="{1854847D-06B1-4D5A-996E-B5F9663FEBA7}" dt="2025-06-11T05:28:55.870" v="72" actId="1076"/>
          <ac:spMkLst>
            <pc:docMk/>
            <pc:sldMk cId="0" sldId="256"/>
            <ac:spMk id="8" creationId="{00000000-0000-0000-0000-000000000000}"/>
          </ac:spMkLst>
        </pc:spChg>
        <pc:spChg chg="mod">
          <ac:chgData name="hindu reddy" userId="1aec95548c845880" providerId="LiveId" clId="{1854847D-06B1-4D5A-996E-B5F9663FEBA7}" dt="2025-06-11T06:14:22.232" v="78" actId="1076"/>
          <ac:spMkLst>
            <pc:docMk/>
            <pc:sldMk cId="0" sldId="256"/>
            <ac:spMk id="9" creationId="{00000000-0000-0000-0000-000000000000}"/>
          </ac:spMkLst>
        </pc:spChg>
        <pc:spChg chg="mod">
          <ac:chgData name="hindu reddy" userId="1aec95548c845880" providerId="LiveId" clId="{1854847D-06B1-4D5A-996E-B5F9663FEBA7}" dt="2025-06-11T06:14:26.349" v="79" actId="1076"/>
          <ac:spMkLst>
            <pc:docMk/>
            <pc:sldMk cId="0" sldId="256"/>
            <ac:spMk id="10" creationId="{00000000-0000-0000-0000-000000000000}"/>
          </ac:spMkLst>
        </pc:spChg>
        <pc:spChg chg="mod">
          <ac:chgData name="hindu reddy" userId="1aec95548c845880" providerId="LiveId" clId="{1854847D-06B1-4D5A-996E-B5F9663FEBA7}" dt="2025-06-11T05:28:24.985" v="67" actId="1076"/>
          <ac:spMkLst>
            <pc:docMk/>
            <pc:sldMk cId="0" sldId="256"/>
            <ac:spMk id="11" creationId="{00000000-0000-0000-0000-000000000000}"/>
          </ac:spMkLst>
        </pc:spChg>
        <pc:spChg chg="mod">
          <ac:chgData name="hindu reddy" userId="1aec95548c845880" providerId="LiveId" clId="{1854847D-06B1-4D5A-996E-B5F9663FEBA7}" dt="2025-06-11T05:28:20.051" v="66" actId="1076"/>
          <ac:spMkLst>
            <pc:docMk/>
            <pc:sldMk cId="0" sldId="256"/>
            <ac:spMk id="12" creationId="{00000000-0000-0000-0000-000000000000}"/>
          </ac:spMkLst>
        </pc:spChg>
        <pc:spChg chg="mod">
          <ac:chgData name="hindu reddy" userId="1aec95548c845880" providerId="LiveId" clId="{1854847D-06B1-4D5A-996E-B5F9663FEBA7}" dt="2025-06-11T05:28:13.178" v="65" actId="1076"/>
          <ac:spMkLst>
            <pc:docMk/>
            <pc:sldMk cId="0" sldId="256"/>
            <ac:spMk id="13" creationId="{00000000-0000-0000-0000-000000000000}"/>
          </ac:spMkLst>
        </pc:spChg>
        <pc:picChg chg="add mod">
          <ac:chgData name="hindu reddy" userId="1aec95548c845880" providerId="LiveId" clId="{1854847D-06B1-4D5A-996E-B5F9663FEBA7}" dt="2025-06-11T04:44:04.123" v="54" actId="1076"/>
          <ac:picMkLst>
            <pc:docMk/>
            <pc:sldMk cId="0" sldId="256"/>
            <ac:picMk id="15" creationId="{8CB65699-990F-CFAF-96DB-278749B09E3A}"/>
          </ac:picMkLst>
        </pc:picChg>
      </pc:sldChg>
      <pc:sldChg chg="addSp modSp mod">
        <pc:chgData name="hindu reddy" userId="1aec95548c845880" providerId="LiveId" clId="{1854847D-06B1-4D5A-996E-B5F9663FEBA7}" dt="2025-06-10T09:13:02.171" v="9" actId="1076"/>
        <pc:sldMkLst>
          <pc:docMk/>
          <pc:sldMk cId="0" sldId="257"/>
        </pc:sldMkLst>
        <pc:picChg chg="add mod">
          <ac:chgData name="hindu reddy" userId="1aec95548c845880" providerId="LiveId" clId="{1854847D-06B1-4D5A-996E-B5F9663FEBA7}" dt="2025-06-10T09:13:02.171" v="9" actId="1076"/>
          <ac:picMkLst>
            <pc:docMk/>
            <pc:sldMk cId="0" sldId="257"/>
            <ac:picMk id="15" creationId="{66B5CDE4-8339-46DA-E955-C27A333395A9}"/>
          </ac:picMkLst>
        </pc:picChg>
      </pc:sldChg>
      <pc:sldChg chg="modSp mod">
        <pc:chgData name="hindu reddy" userId="1aec95548c845880" providerId="LiveId" clId="{1854847D-06B1-4D5A-996E-B5F9663FEBA7}" dt="2025-06-12T05:55:07.732" v="81" actId="20577"/>
        <pc:sldMkLst>
          <pc:docMk/>
          <pc:sldMk cId="0" sldId="258"/>
        </pc:sldMkLst>
        <pc:spChg chg="mod">
          <ac:chgData name="hindu reddy" userId="1aec95548c845880" providerId="LiveId" clId="{1854847D-06B1-4D5A-996E-B5F9663FEBA7}" dt="2025-06-12T05:55:07.732" v="81" actId="20577"/>
          <ac:spMkLst>
            <pc:docMk/>
            <pc:sldMk cId="0" sldId="258"/>
            <ac:spMk id="5" creationId="{00000000-0000-0000-0000-000000000000}"/>
          </ac:spMkLst>
        </pc:spChg>
      </pc:sldChg>
      <pc:sldChg chg="addSp modSp mod">
        <pc:chgData name="hindu reddy" userId="1aec95548c845880" providerId="LiveId" clId="{1854847D-06B1-4D5A-996E-B5F9663FEBA7}" dt="2025-06-12T05:56:13.018" v="83" actId="1036"/>
        <pc:sldMkLst>
          <pc:docMk/>
          <pc:sldMk cId="0" sldId="259"/>
        </pc:sldMkLst>
        <pc:spChg chg="mod">
          <ac:chgData name="hindu reddy" userId="1aec95548c845880" providerId="LiveId" clId="{1854847D-06B1-4D5A-996E-B5F9663FEBA7}" dt="2025-06-12T05:56:13.018" v="83" actId="1036"/>
          <ac:spMkLst>
            <pc:docMk/>
            <pc:sldMk cId="0" sldId="259"/>
            <ac:spMk id="4" creationId="{00000000-0000-0000-0000-000000000000}"/>
          </ac:spMkLst>
        </pc:spChg>
        <pc:spChg chg="mod">
          <ac:chgData name="hindu reddy" userId="1aec95548c845880" providerId="LiveId" clId="{1854847D-06B1-4D5A-996E-B5F9663FEBA7}" dt="2025-06-12T05:56:04.881" v="82"/>
          <ac:spMkLst>
            <pc:docMk/>
            <pc:sldMk cId="0" sldId="259"/>
            <ac:spMk id="5" creationId="{00000000-0000-0000-0000-000000000000}"/>
          </ac:spMkLst>
        </pc:spChg>
        <pc:picChg chg="add mod">
          <ac:chgData name="hindu reddy" userId="1aec95548c845880" providerId="LiveId" clId="{1854847D-06B1-4D5A-996E-B5F9663FEBA7}" dt="2025-06-10T09:13:13.443" v="12" actId="1076"/>
          <ac:picMkLst>
            <pc:docMk/>
            <pc:sldMk cId="0" sldId="259"/>
            <ac:picMk id="7" creationId="{6862A490-BDA5-98C2-A9CA-956CAE58C3BC}"/>
          </ac:picMkLst>
        </pc:picChg>
      </pc:sldChg>
      <pc:sldChg chg="addSp delSp modSp mod">
        <pc:chgData name="hindu reddy" userId="1aec95548c845880" providerId="LiveId" clId="{1854847D-06B1-4D5A-996E-B5F9663FEBA7}" dt="2025-06-12T06:03:26.279" v="144" actId="1076"/>
        <pc:sldMkLst>
          <pc:docMk/>
          <pc:sldMk cId="0" sldId="260"/>
        </pc:sldMkLst>
        <pc:spChg chg="mod">
          <ac:chgData name="hindu reddy" userId="1aec95548c845880" providerId="LiveId" clId="{1854847D-06B1-4D5A-996E-B5F9663FEBA7}" dt="2025-06-12T06:00:06.045" v="115" actId="5793"/>
          <ac:spMkLst>
            <pc:docMk/>
            <pc:sldMk cId="0" sldId="260"/>
            <ac:spMk id="4" creationId="{00000000-0000-0000-0000-000000000000}"/>
          </ac:spMkLst>
        </pc:spChg>
        <pc:spChg chg="mod">
          <ac:chgData name="hindu reddy" userId="1aec95548c845880" providerId="LiveId" clId="{1854847D-06B1-4D5A-996E-B5F9663FEBA7}" dt="2025-06-12T05:59:44.642" v="107" actId="20577"/>
          <ac:spMkLst>
            <pc:docMk/>
            <pc:sldMk cId="0" sldId="260"/>
            <ac:spMk id="6" creationId="{00000000-0000-0000-0000-000000000000}"/>
          </ac:spMkLst>
        </pc:spChg>
        <pc:spChg chg="mod">
          <ac:chgData name="hindu reddy" userId="1aec95548c845880" providerId="LiveId" clId="{1854847D-06B1-4D5A-996E-B5F9663FEBA7}" dt="2025-06-12T05:59:08.132" v="95" actId="5793"/>
          <ac:spMkLst>
            <pc:docMk/>
            <pc:sldMk cId="0" sldId="260"/>
            <ac:spMk id="8" creationId="{00000000-0000-0000-0000-000000000000}"/>
          </ac:spMkLst>
        </pc:spChg>
        <pc:spChg chg="mod">
          <ac:chgData name="hindu reddy" userId="1aec95548c845880" providerId="LiveId" clId="{1854847D-06B1-4D5A-996E-B5F9663FEBA7}" dt="2025-06-12T05:59:01.938" v="88" actId="20577"/>
          <ac:spMkLst>
            <pc:docMk/>
            <pc:sldMk cId="0" sldId="260"/>
            <ac:spMk id="9" creationId="{00000000-0000-0000-0000-000000000000}"/>
          </ac:spMkLst>
        </pc:spChg>
        <pc:spChg chg="mod">
          <ac:chgData name="hindu reddy" userId="1aec95548c845880" providerId="LiveId" clId="{1854847D-06B1-4D5A-996E-B5F9663FEBA7}" dt="2025-06-12T05:59:10.553" v="96" actId="20577"/>
          <ac:spMkLst>
            <pc:docMk/>
            <pc:sldMk cId="0" sldId="260"/>
            <ac:spMk id="11" creationId="{00000000-0000-0000-0000-000000000000}"/>
          </ac:spMkLst>
        </pc:spChg>
        <pc:spChg chg="mod">
          <ac:chgData name="hindu reddy" userId="1aec95548c845880" providerId="LiveId" clId="{1854847D-06B1-4D5A-996E-B5F9663FEBA7}" dt="2025-06-12T05:59:19.820" v="99" actId="20577"/>
          <ac:spMkLst>
            <pc:docMk/>
            <pc:sldMk cId="0" sldId="260"/>
            <ac:spMk id="12" creationId="{00000000-0000-0000-0000-000000000000}"/>
          </ac:spMkLst>
        </pc:spChg>
        <pc:spChg chg="mod">
          <ac:chgData name="hindu reddy" userId="1aec95548c845880" providerId="LiveId" clId="{1854847D-06B1-4D5A-996E-B5F9663FEBA7}" dt="2025-06-12T05:59:22.311" v="100" actId="20577"/>
          <ac:spMkLst>
            <pc:docMk/>
            <pc:sldMk cId="0" sldId="260"/>
            <ac:spMk id="13" creationId="{00000000-0000-0000-0000-000000000000}"/>
          </ac:spMkLst>
        </pc:spChg>
        <pc:spChg chg="mod">
          <ac:chgData name="hindu reddy" userId="1aec95548c845880" providerId="LiveId" clId="{1854847D-06B1-4D5A-996E-B5F9663FEBA7}" dt="2025-06-12T05:59:24.986" v="101" actId="20577"/>
          <ac:spMkLst>
            <pc:docMk/>
            <pc:sldMk cId="0" sldId="260"/>
            <ac:spMk id="14" creationId="{00000000-0000-0000-0000-000000000000}"/>
          </ac:spMkLst>
        </pc:spChg>
        <pc:spChg chg="mod">
          <ac:chgData name="hindu reddy" userId="1aec95548c845880" providerId="LiveId" clId="{1854847D-06B1-4D5A-996E-B5F9663FEBA7}" dt="2025-06-12T05:59:27.837" v="102" actId="20577"/>
          <ac:spMkLst>
            <pc:docMk/>
            <pc:sldMk cId="0" sldId="260"/>
            <ac:spMk id="15" creationId="{00000000-0000-0000-0000-000000000000}"/>
          </ac:spMkLst>
        </pc:spChg>
        <pc:spChg chg="mod">
          <ac:chgData name="hindu reddy" userId="1aec95548c845880" providerId="LiveId" clId="{1854847D-06B1-4D5A-996E-B5F9663FEBA7}" dt="2025-06-12T05:59:30.868" v="103" actId="20577"/>
          <ac:spMkLst>
            <pc:docMk/>
            <pc:sldMk cId="0" sldId="260"/>
            <ac:spMk id="16" creationId="{00000000-0000-0000-0000-000000000000}"/>
          </ac:spMkLst>
        </pc:spChg>
        <pc:spChg chg="mod">
          <ac:chgData name="hindu reddy" userId="1aec95548c845880" providerId="LiveId" clId="{1854847D-06B1-4D5A-996E-B5F9663FEBA7}" dt="2025-06-12T05:59:33.468" v="104" actId="20577"/>
          <ac:spMkLst>
            <pc:docMk/>
            <pc:sldMk cId="0" sldId="260"/>
            <ac:spMk id="17" creationId="{00000000-0000-0000-0000-000000000000}"/>
          </ac:spMkLst>
        </pc:spChg>
        <pc:spChg chg="mod">
          <ac:chgData name="hindu reddy" userId="1aec95548c845880" providerId="LiveId" clId="{1854847D-06B1-4D5A-996E-B5F9663FEBA7}" dt="2025-06-12T05:59:36.202" v="105" actId="20577"/>
          <ac:spMkLst>
            <pc:docMk/>
            <pc:sldMk cId="0" sldId="260"/>
            <ac:spMk id="18" creationId="{00000000-0000-0000-0000-000000000000}"/>
          </ac:spMkLst>
        </pc:spChg>
        <pc:spChg chg="mod">
          <ac:chgData name="hindu reddy" userId="1aec95548c845880" providerId="LiveId" clId="{1854847D-06B1-4D5A-996E-B5F9663FEBA7}" dt="2025-06-12T05:59:39.324" v="106" actId="20577"/>
          <ac:spMkLst>
            <pc:docMk/>
            <pc:sldMk cId="0" sldId="260"/>
            <ac:spMk id="19" creationId="{00000000-0000-0000-0000-000000000000}"/>
          </ac:spMkLst>
        </pc:spChg>
        <pc:spChg chg="add mod">
          <ac:chgData name="hindu reddy" userId="1aec95548c845880" providerId="LiveId" clId="{1854847D-06B1-4D5A-996E-B5F9663FEBA7}" dt="2025-06-12T06:00:45.199" v="118" actId="20577"/>
          <ac:spMkLst>
            <pc:docMk/>
            <pc:sldMk cId="0" sldId="260"/>
            <ac:spMk id="23" creationId="{72986A5E-992B-FDEF-F920-B2E9EBCC70D7}"/>
          </ac:spMkLst>
        </pc:spChg>
        <pc:spChg chg="add mod">
          <ac:chgData name="hindu reddy" userId="1aec95548c845880" providerId="LiveId" clId="{1854847D-06B1-4D5A-996E-B5F9663FEBA7}" dt="2025-06-12T06:03:26.279" v="144" actId="1076"/>
          <ac:spMkLst>
            <pc:docMk/>
            <pc:sldMk cId="0" sldId="260"/>
            <ac:spMk id="24" creationId="{98C900DE-E9F7-6C98-8C05-DAAFC15657F2}"/>
          </ac:spMkLst>
        </pc:spChg>
        <pc:picChg chg="add mod">
          <ac:chgData name="hindu reddy" userId="1aec95548c845880" providerId="LiveId" clId="{1854847D-06B1-4D5A-996E-B5F9663FEBA7}" dt="2025-06-10T09:13:23.948" v="15" actId="14100"/>
          <ac:picMkLst>
            <pc:docMk/>
            <pc:sldMk cId="0" sldId="260"/>
            <ac:picMk id="21" creationId="{409BE040-8887-FBF4-DE05-A3B1383064F2}"/>
          </ac:picMkLst>
        </pc:picChg>
      </pc:sldChg>
      <pc:sldChg chg="addSp modSp mod">
        <pc:chgData name="hindu reddy" userId="1aec95548c845880" providerId="LiveId" clId="{1854847D-06B1-4D5A-996E-B5F9663FEBA7}" dt="2025-06-12T06:03:46.804" v="145" actId="1076"/>
        <pc:sldMkLst>
          <pc:docMk/>
          <pc:sldMk cId="0" sldId="261"/>
        </pc:sldMkLst>
        <pc:spChg chg="mod">
          <ac:chgData name="hindu reddy" userId="1aec95548c845880" providerId="LiveId" clId="{1854847D-06B1-4D5A-996E-B5F9663FEBA7}" dt="2025-06-12T06:03:46.804" v="145" actId="1076"/>
          <ac:spMkLst>
            <pc:docMk/>
            <pc:sldMk cId="0" sldId="261"/>
            <ac:spMk id="3" creationId="{00000000-0000-0000-0000-000000000000}"/>
          </ac:spMkLst>
        </pc:spChg>
        <pc:picChg chg="add mod">
          <ac:chgData name="hindu reddy" userId="1aec95548c845880" providerId="LiveId" clId="{1854847D-06B1-4D5A-996E-B5F9663FEBA7}" dt="2025-06-10T09:13:32.367" v="17" actId="1076"/>
          <ac:picMkLst>
            <pc:docMk/>
            <pc:sldMk cId="0" sldId="261"/>
            <ac:picMk id="33" creationId="{D376CBEF-743B-C9FE-9B7F-72962605E61A}"/>
          </ac:picMkLst>
        </pc:picChg>
      </pc:sldChg>
      <pc:sldChg chg="addSp modSp mod">
        <pc:chgData name="hindu reddy" userId="1aec95548c845880" providerId="LiveId" clId="{1854847D-06B1-4D5A-996E-B5F9663FEBA7}" dt="2025-06-10T09:13:40.651" v="19" actId="1076"/>
        <pc:sldMkLst>
          <pc:docMk/>
          <pc:sldMk cId="0" sldId="262"/>
        </pc:sldMkLst>
        <pc:picChg chg="add mod">
          <ac:chgData name="hindu reddy" userId="1aec95548c845880" providerId="LiveId" clId="{1854847D-06B1-4D5A-996E-B5F9663FEBA7}" dt="2025-06-10T09:13:40.651" v="19" actId="1076"/>
          <ac:picMkLst>
            <pc:docMk/>
            <pc:sldMk cId="0" sldId="262"/>
            <ac:picMk id="32" creationId="{41CF3A19-8C2B-42D9-37D8-9B3A6DCFA1CB}"/>
          </ac:picMkLst>
        </pc:picChg>
      </pc:sldChg>
      <pc:sldChg chg="addSp modSp mod">
        <pc:chgData name="hindu reddy" userId="1aec95548c845880" providerId="LiveId" clId="{1854847D-06B1-4D5A-996E-B5F9663FEBA7}" dt="2025-06-10T09:13:46.902" v="21" actId="1076"/>
        <pc:sldMkLst>
          <pc:docMk/>
          <pc:sldMk cId="0" sldId="263"/>
        </pc:sldMkLst>
        <pc:picChg chg="add mod">
          <ac:chgData name="hindu reddy" userId="1aec95548c845880" providerId="LiveId" clId="{1854847D-06B1-4D5A-996E-B5F9663FEBA7}" dt="2025-06-10T09:13:46.902" v="21" actId="1076"/>
          <ac:picMkLst>
            <pc:docMk/>
            <pc:sldMk cId="0" sldId="263"/>
            <ac:picMk id="32" creationId="{0829BB84-37F3-31C4-AE1D-A436011081E2}"/>
          </ac:picMkLst>
        </pc:picChg>
      </pc:sldChg>
      <pc:sldChg chg="addSp modSp mod">
        <pc:chgData name="hindu reddy" userId="1aec95548c845880" providerId="LiveId" clId="{1854847D-06B1-4D5A-996E-B5F9663FEBA7}" dt="2025-06-10T09:13:52.654" v="23" actId="1076"/>
        <pc:sldMkLst>
          <pc:docMk/>
          <pc:sldMk cId="0" sldId="264"/>
        </pc:sldMkLst>
        <pc:picChg chg="add mod">
          <ac:chgData name="hindu reddy" userId="1aec95548c845880" providerId="LiveId" clId="{1854847D-06B1-4D5A-996E-B5F9663FEBA7}" dt="2025-06-10T09:13:52.654" v="23" actId="1076"/>
          <ac:picMkLst>
            <pc:docMk/>
            <pc:sldMk cId="0" sldId="264"/>
            <ac:picMk id="32" creationId="{43A941F9-9266-4240-6C7A-D723E26BF63C}"/>
          </ac:picMkLst>
        </pc:picChg>
      </pc:sldChg>
      <pc:sldChg chg="addSp modSp mod">
        <pc:chgData name="hindu reddy" userId="1aec95548c845880" providerId="LiveId" clId="{1854847D-06B1-4D5A-996E-B5F9663FEBA7}" dt="2025-06-12T06:07:18.204" v="166" actId="12"/>
        <pc:sldMkLst>
          <pc:docMk/>
          <pc:sldMk cId="0" sldId="265"/>
        </pc:sldMkLst>
        <pc:spChg chg="mod">
          <ac:chgData name="hindu reddy" userId="1aec95548c845880" providerId="LiveId" clId="{1854847D-06B1-4D5A-996E-B5F9663FEBA7}" dt="2025-06-12T06:07:18.204" v="166" actId="12"/>
          <ac:spMkLst>
            <pc:docMk/>
            <pc:sldMk cId="0" sldId="265"/>
            <ac:spMk id="3" creationId="{00000000-0000-0000-0000-000000000000}"/>
          </ac:spMkLst>
        </pc:spChg>
        <pc:spChg chg="mod">
          <ac:chgData name="hindu reddy" userId="1aec95548c845880" providerId="LiveId" clId="{1854847D-06B1-4D5A-996E-B5F9663FEBA7}" dt="2025-06-12T06:06:11.357" v="146" actId="20577"/>
          <ac:spMkLst>
            <pc:docMk/>
            <pc:sldMk cId="0" sldId="265"/>
            <ac:spMk id="4" creationId="{00000000-0000-0000-0000-000000000000}"/>
          </ac:spMkLst>
        </pc:spChg>
        <pc:spChg chg="mod">
          <ac:chgData name="hindu reddy" userId="1aec95548c845880" providerId="LiveId" clId="{1854847D-06B1-4D5A-996E-B5F9663FEBA7}" dt="2025-06-12T06:06:16.115" v="147" actId="20577"/>
          <ac:spMkLst>
            <pc:docMk/>
            <pc:sldMk cId="0" sldId="265"/>
            <ac:spMk id="5" creationId="{00000000-0000-0000-0000-000000000000}"/>
          </ac:spMkLst>
        </pc:spChg>
        <pc:spChg chg="mod">
          <ac:chgData name="hindu reddy" userId="1aec95548c845880" providerId="LiveId" clId="{1854847D-06B1-4D5A-996E-B5F9663FEBA7}" dt="2025-06-12T06:06:19.323" v="148" actId="20577"/>
          <ac:spMkLst>
            <pc:docMk/>
            <pc:sldMk cId="0" sldId="265"/>
            <ac:spMk id="6" creationId="{00000000-0000-0000-0000-000000000000}"/>
          </ac:spMkLst>
        </pc:spChg>
        <pc:picChg chg="add mod">
          <ac:chgData name="hindu reddy" userId="1aec95548c845880" providerId="LiveId" clId="{1854847D-06B1-4D5A-996E-B5F9663FEBA7}" dt="2025-06-10T09:13:58.752" v="25" actId="1076"/>
          <ac:picMkLst>
            <pc:docMk/>
            <pc:sldMk cId="0" sldId="265"/>
            <ac:picMk id="9" creationId="{2A3995B9-F219-D8F2-5412-F68F6BE05AD3}"/>
          </ac:picMkLst>
        </pc:picChg>
      </pc:sldChg>
      <pc:sldChg chg="modSp mod">
        <pc:chgData name="hindu reddy" userId="1aec95548c845880" providerId="LiveId" clId="{1854847D-06B1-4D5A-996E-B5F9663FEBA7}" dt="2025-06-12T06:11:55.198" v="178" actId="1076"/>
        <pc:sldMkLst>
          <pc:docMk/>
          <pc:sldMk cId="0" sldId="266"/>
        </pc:sldMkLst>
        <pc:spChg chg="mod">
          <ac:chgData name="hindu reddy" userId="1aec95548c845880" providerId="LiveId" clId="{1854847D-06B1-4D5A-996E-B5F9663FEBA7}" dt="2025-06-12T06:11:55.198" v="178" actId="1076"/>
          <ac:spMkLst>
            <pc:docMk/>
            <pc:sldMk cId="0" sldId="266"/>
            <ac:spMk id="3" creationId="{00000000-0000-0000-0000-000000000000}"/>
          </ac:spMkLst>
        </pc:spChg>
        <pc:spChg chg="mod">
          <ac:chgData name="hindu reddy" userId="1aec95548c845880" providerId="LiveId" clId="{1854847D-06B1-4D5A-996E-B5F9663FEBA7}" dt="2025-06-12T06:09:01.496" v="177" actId="20577"/>
          <ac:spMkLst>
            <pc:docMk/>
            <pc:sldMk cId="0" sldId="266"/>
            <ac:spMk id="4" creationId="{00000000-0000-0000-0000-000000000000}"/>
          </ac:spMkLst>
        </pc:spChg>
        <pc:spChg chg="mod">
          <ac:chgData name="hindu reddy" userId="1aec95548c845880" providerId="LiveId" clId="{1854847D-06B1-4D5A-996E-B5F9663FEBA7}" dt="2025-06-12T06:08:28.020" v="169" actId="20577"/>
          <ac:spMkLst>
            <pc:docMk/>
            <pc:sldMk cId="0" sldId="266"/>
            <ac:spMk id="5" creationId="{00000000-0000-0000-0000-000000000000}"/>
          </ac:spMkLst>
        </pc:spChg>
        <pc:spChg chg="mod">
          <ac:chgData name="hindu reddy" userId="1aec95548c845880" providerId="LiveId" clId="{1854847D-06B1-4D5A-996E-B5F9663FEBA7}" dt="2025-06-12T06:08:25.738" v="168" actId="20577"/>
          <ac:spMkLst>
            <pc:docMk/>
            <pc:sldMk cId="0" sldId="266"/>
            <ac:spMk id="6" creationId="{00000000-0000-0000-0000-000000000000}"/>
          </ac:spMkLst>
        </pc:spChg>
        <pc:spChg chg="mod">
          <ac:chgData name="hindu reddy" userId="1aec95548c845880" providerId="LiveId" clId="{1854847D-06B1-4D5A-996E-B5F9663FEBA7}" dt="2025-06-12T06:08:23.419" v="167" actId="20577"/>
          <ac:spMkLst>
            <pc:docMk/>
            <pc:sldMk cId="0" sldId="266"/>
            <ac:spMk id="7" creationId="{00000000-0000-0000-0000-000000000000}"/>
          </ac:spMkLst>
        </pc:spChg>
      </pc:sldChg>
      <pc:sldChg chg="addSp modSp mod">
        <pc:chgData name="hindu reddy" userId="1aec95548c845880" providerId="LiveId" clId="{1854847D-06B1-4D5A-996E-B5F9663FEBA7}" dt="2025-06-10T09:14:06.308" v="27" actId="1076"/>
        <pc:sldMkLst>
          <pc:docMk/>
          <pc:sldMk cId="0" sldId="267"/>
        </pc:sldMkLst>
        <pc:picChg chg="add mod">
          <ac:chgData name="hindu reddy" userId="1aec95548c845880" providerId="LiveId" clId="{1854847D-06B1-4D5A-996E-B5F9663FEBA7}" dt="2025-06-10T09:14:06.308" v="27" actId="1076"/>
          <ac:picMkLst>
            <pc:docMk/>
            <pc:sldMk cId="0" sldId="267"/>
            <ac:picMk id="16" creationId="{B21634EB-BE92-0294-3EA6-E3633BB988D4}"/>
          </ac:picMkLst>
        </pc:picChg>
      </pc:sldChg>
      <pc:sldChg chg="addSp modSp mod">
        <pc:chgData name="hindu reddy" userId="1aec95548c845880" providerId="LiveId" clId="{1854847D-06B1-4D5A-996E-B5F9663FEBA7}" dt="2025-06-10T09:14:11.701" v="29" actId="1076"/>
        <pc:sldMkLst>
          <pc:docMk/>
          <pc:sldMk cId="0" sldId="268"/>
        </pc:sldMkLst>
        <pc:picChg chg="add mod">
          <ac:chgData name="hindu reddy" userId="1aec95548c845880" providerId="LiveId" clId="{1854847D-06B1-4D5A-996E-B5F9663FEBA7}" dt="2025-06-10T09:14:11.701" v="29" actId="1076"/>
          <ac:picMkLst>
            <pc:docMk/>
            <pc:sldMk cId="0" sldId="268"/>
            <ac:picMk id="5" creationId="{BB305109-F54B-B6E6-EF2F-6B53E1FBFFA6}"/>
          </ac:picMkLst>
        </pc:picChg>
      </pc:sldChg>
      <pc:sldChg chg="addSp modSp mod">
        <pc:chgData name="hindu reddy" userId="1aec95548c845880" providerId="LiveId" clId="{1854847D-06B1-4D5A-996E-B5F9663FEBA7}" dt="2025-06-12T06:18:50.775" v="184"/>
        <pc:sldMkLst>
          <pc:docMk/>
          <pc:sldMk cId="0" sldId="269"/>
        </pc:sldMkLst>
        <pc:spChg chg="mod">
          <ac:chgData name="hindu reddy" userId="1aec95548c845880" providerId="LiveId" clId="{1854847D-06B1-4D5A-996E-B5F9663FEBA7}" dt="2025-06-12T06:17:37.631" v="179"/>
          <ac:spMkLst>
            <pc:docMk/>
            <pc:sldMk cId="0" sldId="269"/>
            <ac:spMk id="5" creationId="{00000000-0000-0000-0000-000000000000}"/>
          </ac:spMkLst>
        </pc:spChg>
        <pc:spChg chg="mod">
          <ac:chgData name="hindu reddy" userId="1aec95548c845880" providerId="LiveId" clId="{1854847D-06B1-4D5A-996E-B5F9663FEBA7}" dt="2025-06-12T06:17:54.347" v="180"/>
          <ac:spMkLst>
            <pc:docMk/>
            <pc:sldMk cId="0" sldId="269"/>
            <ac:spMk id="8" creationId="{00000000-0000-0000-0000-000000000000}"/>
          </ac:spMkLst>
        </pc:spChg>
        <pc:spChg chg="mod">
          <ac:chgData name="hindu reddy" userId="1aec95548c845880" providerId="LiveId" clId="{1854847D-06B1-4D5A-996E-B5F9663FEBA7}" dt="2025-06-12T06:18:17.534" v="182" actId="20577"/>
          <ac:spMkLst>
            <pc:docMk/>
            <pc:sldMk cId="0" sldId="269"/>
            <ac:spMk id="11" creationId="{00000000-0000-0000-0000-000000000000}"/>
          </ac:spMkLst>
        </pc:spChg>
        <pc:spChg chg="mod">
          <ac:chgData name="hindu reddy" userId="1aec95548c845880" providerId="LiveId" clId="{1854847D-06B1-4D5A-996E-B5F9663FEBA7}" dt="2025-06-12T06:18:38.568" v="183"/>
          <ac:spMkLst>
            <pc:docMk/>
            <pc:sldMk cId="0" sldId="269"/>
            <ac:spMk id="14" creationId="{00000000-0000-0000-0000-000000000000}"/>
          </ac:spMkLst>
        </pc:spChg>
        <pc:spChg chg="mod">
          <ac:chgData name="hindu reddy" userId="1aec95548c845880" providerId="LiveId" clId="{1854847D-06B1-4D5A-996E-B5F9663FEBA7}" dt="2025-06-12T06:18:50.775" v="184"/>
          <ac:spMkLst>
            <pc:docMk/>
            <pc:sldMk cId="0" sldId="269"/>
            <ac:spMk id="17" creationId="{00000000-0000-0000-0000-000000000000}"/>
          </ac:spMkLst>
        </pc:spChg>
        <pc:picChg chg="add mod">
          <ac:chgData name="hindu reddy" userId="1aec95548c845880" providerId="LiveId" clId="{1854847D-06B1-4D5A-996E-B5F9663FEBA7}" dt="2025-06-10T09:14:17.331" v="31" actId="1076"/>
          <ac:picMkLst>
            <pc:docMk/>
            <pc:sldMk cId="0" sldId="269"/>
            <ac:picMk id="19" creationId="{7C6F757D-F5FC-9EE7-0D97-C8EBF3698BEE}"/>
          </ac:picMkLst>
        </pc:picChg>
      </pc:sldChg>
      <pc:sldChg chg="addSp modSp mod">
        <pc:chgData name="hindu reddy" userId="1aec95548c845880" providerId="LiveId" clId="{1854847D-06B1-4D5A-996E-B5F9663FEBA7}" dt="2025-06-12T06:23:54.513" v="210" actId="207"/>
        <pc:sldMkLst>
          <pc:docMk/>
          <pc:sldMk cId="0" sldId="270"/>
        </pc:sldMkLst>
        <pc:spChg chg="add mod">
          <ac:chgData name="hindu reddy" userId="1aec95548c845880" providerId="LiveId" clId="{1854847D-06B1-4D5A-996E-B5F9663FEBA7}" dt="2025-06-12T06:23:54.513" v="210" actId="207"/>
          <ac:spMkLst>
            <pc:docMk/>
            <pc:sldMk cId="0" sldId="270"/>
            <ac:spMk id="18" creationId="{AC62C2E5-20BA-9D50-76CA-8ABB936E134F}"/>
          </ac:spMkLst>
        </pc:spChg>
        <pc:picChg chg="add mod">
          <ac:chgData name="hindu reddy" userId="1aec95548c845880" providerId="LiveId" clId="{1854847D-06B1-4D5A-996E-B5F9663FEBA7}" dt="2025-06-10T09:14:26.679" v="34" actId="1036"/>
          <ac:picMkLst>
            <pc:docMk/>
            <pc:sldMk cId="0" sldId="270"/>
            <ac:picMk id="13" creationId="{16037166-A189-40DA-F86B-0AD26C0C697F}"/>
          </ac:picMkLst>
        </pc:picChg>
        <pc:picChg chg="add mod">
          <ac:chgData name="hindu reddy" userId="1aec95548c845880" providerId="LiveId" clId="{1854847D-06B1-4D5A-996E-B5F9663FEBA7}" dt="2025-06-12T06:22:28.633" v="190" actId="14100"/>
          <ac:picMkLst>
            <pc:docMk/>
            <pc:sldMk cId="0" sldId="270"/>
            <ac:picMk id="15" creationId="{3B0F63A1-8A4F-95A0-E053-7C069CBD7EEC}"/>
          </ac:picMkLst>
        </pc:picChg>
        <pc:picChg chg="add mod">
          <ac:chgData name="hindu reddy" userId="1aec95548c845880" providerId="LiveId" clId="{1854847D-06B1-4D5A-996E-B5F9663FEBA7}" dt="2025-06-12T06:23:04.535" v="193" actId="14100"/>
          <ac:picMkLst>
            <pc:docMk/>
            <pc:sldMk cId="0" sldId="270"/>
            <ac:picMk id="17" creationId="{08960FE0-D052-C618-99CE-373E814C376A}"/>
          </ac:picMkLst>
        </pc:picChg>
      </pc:sldChg>
      <pc:sldChg chg="modSp mod">
        <pc:chgData name="hindu reddy" userId="1aec95548c845880" providerId="LiveId" clId="{1854847D-06B1-4D5A-996E-B5F9663FEBA7}" dt="2025-06-12T06:27:05.959" v="242" actId="1076"/>
        <pc:sldMkLst>
          <pc:docMk/>
          <pc:sldMk cId="0" sldId="271"/>
        </pc:sldMkLst>
        <pc:spChg chg="mod">
          <ac:chgData name="hindu reddy" userId="1aec95548c845880" providerId="LiveId" clId="{1854847D-06B1-4D5A-996E-B5F9663FEBA7}" dt="2025-06-12T06:27:05.959" v="242" actId="1076"/>
          <ac:spMkLst>
            <pc:docMk/>
            <pc:sldMk cId="0" sldId="271"/>
            <ac:spMk id="3" creationId="{00000000-0000-0000-0000-000000000000}"/>
          </ac:spMkLst>
        </pc:spChg>
        <pc:spChg chg="mod">
          <ac:chgData name="hindu reddy" userId="1aec95548c845880" providerId="LiveId" clId="{1854847D-06B1-4D5A-996E-B5F9663FEBA7}" dt="2025-06-12T06:27:01.476" v="241" actId="1076"/>
          <ac:spMkLst>
            <pc:docMk/>
            <pc:sldMk cId="0" sldId="271"/>
            <ac:spMk id="4" creationId="{00000000-0000-0000-0000-000000000000}"/>
          </ac:spMkLst>
        </pc:spChg>
        <pc:spChg chg="mod">
          <ac:chgData name="hindu reddy" userId="1aec95548c845880" providerId="LiveId" clId="{1854847D-06B1-4D5A-996E-B5F9663FEBA7}" dt="2025-06-12T06:26:16.608" v="229" actId="20577"/>
          <ac:spMkLst>
            <pc:docMk/>
            <pc:sldMk cId="0" sldId="271"/>
            <ac:spMk id="5" creationId="{00000000-0000-0000-0000-000000000000}"/>
          </ac:spMkLst>
        </pc:spChg>
        <pc:spChg chg="mod">
          <ac:chgData name="hindu reddy" userId="1aec95548c845880" providerId="LiveId" clId="{1854847D-06B1-4D5A-996E-B5F9663FEBA7}" dt="2025-06-12T06:26:13.784" v="228" actId="20577"/>
          <ac:spMkLst>
            <pc:docMk/>
            <pc:sldMk cId="0" sldId="271"/>
            <ac:spMk id="6" creationId="{00000000-0000-0000-0000-000000000000}"/>
          </ac:spMkLst>
        </pc:spChg>
        <pc:spChg chg="mod">
          <ac:chgData name="hindu reddy" userId="1aec95548c845880" providerId="LiveId" clId="{1854847D-06B1-4D5A-996E-B5F9663FEBA7}" dt="2025-06-12T06:26:11.617" v="227" actId="20577"/>
          <ac:spMkLst>
            <pc:docMk/>
            <pc:sldMk cId="0" sldId="271"/>
            <ac:spMk id="7" creationId="{00000000-0000-0000-0000-000000000000}"/>
          </ac:spMkLst>
        </pc:spChg>
        <pc:spChg chg="mod">
          <ac:chgData name="hindu reddy" userId="1aec95548c845880" providerId="LiveId" clId="{1854847D-06B1-4D5A-996E-B5F9663FEBA7}" dt="2025-06-12T06:26:09.213" v="226" actId="20577"/>
          <ac:spMkLst>
            <pc:docMk/>
            <pc:sldMk cId="0" sldId="271"/>
            <ac:spMk id="8" creationId="{00000000-0000-0000-0000-000000000000}"/>
          </ac:spMkLst>
        </pc:spChg>
        <pc:spChg chg="mod">
          <ac:chgData name="hindu reddy" userId="1aec95548c845880" providerId="LiveId" clId="{1854847D-06B1-4D5A-996E-B5F9663FEBA7}" dt="2025-06-12T06:26:03.307" v="224" actId="20577"/>
          <ac:spMkLst>
            <pc:docMk/>
            <pc:sldMk cId="0" sldId="271"/>
            <ac:spMk id="9" creationId="{00000000-0000-0000-0000-000000000000}"/>
          </ac:spMkLst>
        </pc:spChg>
        <pc:spChg chg="mod">
          <ac:chgData name="hindu reddy" userId="1aec95548c845880" providerId="LiveId" clId="{1854847D-06B1-4D5A-996E-B5F9663FEBA7}" dt="2025-06-12T06:26:05.613" v="225" actId="20577"/>
          <ac:spMkLst>
            <pc:docMk/>
            <pc:sldMk cId="0" sldId="271"/>
            <ac:spMk id="10" creationId="{00000000-0000-0000-0000-000000000000}"/>
          </ac:spMkLst>
        </pc:spChg>
        <pc:spChg chg="mod">
          <ac:chgData name="hindu reddy" userId="1aec95548c845880" providerId="LiveId" clId="{1854847D-06B1-4D5A-996E-B5F9663FEBA7}" dt="2025-06-12T06:25:57.506" v="223" actId="20577"/>
          <ac:spMkLst>
            <pc:docMk/>
            <pc:sldMk cId="0" sldId="271"/>
            <ac:spMk id="11" creationId="{00000000-0000-0000-0000-000000000000}"/>
          </ac:spMkLst>
        </pc:spChg>
        <pc:spChg chg="mod">
          <ac:chgData name="hindu reddy" userId="1aec95548c845880" providerId="LiveId" clId="{1854847D-06B1-4D5A-996E-B5F9663FEBA7}" dt="2025-06-12T06:25:51.882" v="222" actId="20577"/>
          <ac:spMkLst>
            <pc:docMk/>
            <pc:sldMk cId="0" sldId="271"/>
            <ac:spMk id="12" creationId="{00000000-0000-0000-0000-000000000000}"/>
          </ac:spMkLst>
        </pc:spChg>
        <pc:spChg chg="mod">
          <ac:chgData name="hindu reddy" userId="1aec95548c845880" providerId="LiveId" clId="{1854847D-06B1-4D5A-996E-B5F9663FEBA7}" dt="2025-06-12T06:25:47.960" v="221" actId="20577"/>
          <ac:spMkLst>
            <pc:docMk/>
            <pc:sldMk cId="0" sldId="271"/>
            <ac:spMk id="13" creationId="{00000000-0000-0000-0000-000000000000}"/>
          </ac:spMkLst>
        </pc:spChg>
        <pc:spChg chg="mod">
          <ac:chgData name="hindu reddy" userId="1aec95548c845880" providerId="LiveId" clId="{1854847D-06B1-4D5A-996E-B5F9663FEBA7}" dt="2025-06-12T06:25:45.264" v="220" actId="20577"/>
          <ac:spMkLst>
            <pc:docMk/>
            <pc:sldMk cId="0" sldId="271"/>
            <ac:spMk id="14" creationId="{00000000-0000-0000-0000-000000000000}"/>
          </ac:spMkLst>
        </pc:spChg>
        <pc:spChg chg="mod">
          <ac:chgData name="hindu reddy" userId="1aec95548c845880" providerId="LiveId" clId="{1854847D-06B1-4D5A-996E-B5F9663FEBA7}" dt="2025-06-12T06:25:41.799" v="219" actId="20577"/>
          <ac:spMkLst>
            <pc:docMk/>
            <pc:sldMk cId="0" sldId="271"/>
            <ac:spMk id="15" creationId="{00000000-0000-0000-0000-000000000000}"/>
          </ac:spMkLst>
        </pc:spChg>
        <pc:spChg chg="mod">
          <ac:chgData name="hindu reddy" userId="1aec95548c845880" providerId="LiveId" clId="{1854847D-06B1-4D5A-996E-B5F9663FEBA7}" dt="2025-06-12T06:25:37.609" v="218" actId="20577"/>
          <ac:spMkLst>
            <pc:docMk/>
            <pc:sldMk cId="0" sldId="271"/>
            <ac:spMk id="16" creationId="{00000000-0000-0000-0000-000000000000}"/>
          </ac:spMkLst>
        </pc:spChg>
        <pc:spChg chg="mod">
          <ac:chgData name="hindu reddy" userId="1aec95548c845880" providerId="LiveId" clId="{1854847D-06B1-4D5A-996E-B5F9663FEBA7}" dt="2025-06-12T06:25:34.361" v="217" actId="20577"/>
          <ac:spMkLst>
            <pc:docMk/>
            <pc:sldMk cId="0" sldId="271"/>
            <ac:spMk id="17" creationId="{00000000-0000-0000-0000-000000000000}"/>
          </ac:spMkLst>
        </pc:spChg>
        <pc:spChg chg="mod">
          <ac:chgData name="hindu reddy" userId="1aec95548c845880" providerId="LiveId" clId="{1854847D-06B1-4D5A-996E-B5F9663FEBA7}" dt="2025-06-12T06:25:31.771" v="216" actId="20577"/>
          <ac:spMkLst>
            <pc:docMk/>
            <pc:sldMk cId="0" sldId="271"/>
            <ac:spMk id="18" creationId="{00000000-0000-0000-0000-000000000000}"/>
          </ac:spMkLst>
        </pc:spChg>
        <pc:spChg chg="mod">
          <ac:chgData name="hindu reddy" userId="1aec95548c845880" providerId="LiveId" clId="{1854847D-06B1-4D5A-996E-B5F9663FEBA7}" dt="2025-06-12T06:25:25.134" v="215" actId="20577"/>
          <ac:spMkLst>
            <pc:docMk/>
            <pc:sldMk cId="0" sldId="271"/>
            <ac:spMk id="19" creationId="{00000000-0000-0000-0000-000000000000}"/>
          </ac:spMkLst>
        </pc:spChg>
        <pc:spChg chg="mod">
          <ac:chgData name="hindu reddy" userId="1aec95548c845880" providerId="LiveId" clId="{1854847D-06B1-4D5A-996E-B5F9663FEBA7}" dt="2025-06-12T06:25:17.810" v="213" actId="20577"/>
          <ac:spMkLst>
            <pc:docMk/>
            <pc:sldMk cId="0" sldId="271"/>
            <ac:spMk id="20" creationId="{00000000-0000-0000-0000-000000000000}"/>
          </ac:spMkLst>
        </pc:spChg>
        <pc:spChg chg="mod">
          <ac:chgData name="hindu reddy" userId="1aec95548c845880" providerId="LiveId" clId="{1854847D-06B1-4D5A-996E-B5F9663FEBA7}" dt="2025-06-12T06:25:15.542" v="212" actId="20577"/>
          <ac:spMkLst>
            <pc:docMk/>
            <pc:sldMk cId="0" sldId="271"/>
            <ac:spMk id="21" creationId="{00000000-0000-0000-0000-000000000000}"/>
          </ac:spMkLst>
        </pc:spChg>
        <pc:spChg chg="mod">
          <ac:chgData name="hindu reddy" userId="1aec95548c845880" providerId="LiveId" clId="{1854847D-06B1-4D5A-996E-B5F9663FEBA7}" dt="2025-06-12T06:25:13.180" v="211" actId="20577"/>
          <ac:spMkLst>
            <pc:docMk/>
            <pc:sldMk cId="0" sldId="271"/>
            <ac:spMk id="22" creationId="{00000000-0000-0000-0000-000000000000}"/>
          </ac:spMkLst>
        </pc:spChg>
      </pc:sldChg>
      <pc:sldChg chg="addSp modSp mod">
        <pc:chgData name="hindu reddy" userId="1aec95548c845880" providerId="LiveId" clId="{1854847D-06B1-4D5A-996E-B5F9663FEBA7}" dt="2025-06-12T06:28:53.331" v="254" actId="120"/>
        <pc:sldMkLst>
          <pc:docMk/>
          <pc:sldMk cId="0" sldId="272"/>
        </pc:sldMkLst>
        <pc:spChg chg="mod">
          <ac:chgData name="hindu reddy" userId="1aec95548c845880" providerId="LiveId" clId="{1854847D-06B1-4D5A-996E-B5F9663FEBA7}" dt="2025-06-12T06:28:33.800" v="248" actId="1076"/>
          <ac:spMkLst>
            <pc:docMk/>
            <pc:sldMk cId="0" sldId="272"/>
            <ac:spMk id="2" creationId="{00000000-0000-0000-0000-000000000000}"/>
          </ac:spMkLst>
        </pc:spChg>
        <pc:spChg chg="mod">
          <ac:chgData name="hindu reddy" userId="1aec95548c845880" providerId="LiveId" clId="{1854847D-06B1-4D5A-996E-B5F9663FEBA7}" dt="2025-06-12T06:28:53.331" v="254" actId="120"/>
          <ac:spMkLst>
            <pc:docMk/>
            <pc:sldMk cId="0" sldId="272"/>
            <ac:spMk id="3" creationId="{00000000-0000-0000-0000-000000000000}"/>
          </ac:spMkLst>
        </pc:spChg>
        <pc:spChg chg="mod">
          <ac:chgData name="hindu reddy" userId="1aec95548c845880" providerId="LiveId" clId="{1854847D-06B1-4D5A-996E-B5F9663FEBA7}" dt="2025-06-12T06:28:10.065" v="243" actId="20577"/>
          <ac:spMkLst>
            <pc:docMk/>
            <pc:sldMk cId="0" sldId="272"/>
            <ac:spMk id="4" creationId="{00000000-0000-0000-0000-000000000000}"/>
          </ac:spMkLst>
        </pc:spChg>
        <pc:picChg chg="add mod">
          <ac:chgData name="hindu reddy" userId="1aec95548c845880" providerId="LiveId" clId="{1854847D-06B1-4D5A-996E-B5F9663FEBA7}" dt="2025-06-10T09:14:33.904" v="36" actId="1076"/>
          <ac:picMkLst>
            <pc:docMk/>
            <pc:sldMk cId="0" sldId="272"/>
            <ac:picMk id="6" creationId="{36C77570-738F-164C-2AC1-A4C0DBCB4A01}"/>
          </ac:picMkLst>
        </pc:picChg>
      </pc:sldChg>
      <pc:sldChg chg="addSp modSp mod">
        <pc:chgData name="hindu reddy" userId="1aec95548c845880" providerId="LiveId" clId="{1854847D-06B1-4D5A-996E-B5F9663FEBA7}" dt="2025-06-10T09:14:39.209" v="38" actId="1076"/>
        <pc:sldMkLst>
          <pc:docMk/>
          <pc:sldMk cId="0" sldId="273"/>
        </pc:sldMkLst>
        <pc:picChg chg="add mod">
          <ac:chgData name="hindu reddy" userId="1aec95548c845880" providerId="LiveId" clId="{1854847D-06B1-4D5A-996E-B5F9663FEBA7}" dt="2025-06-10T09:14:39.209" v="38" actId="1076"/>
          <ac:picMkLst>
            <pc:docMk/>
            <pc:sldMk cId="0" sldId="273"/>
            <ac:picMk id="24" creationId="{521BB2FC-92FE-7BD2-77E8-B34A9FC0B02B}"/>
          </ac:picMkLst>
        </pc:picChg>
      </pc:sldChg>
      <pc:sldChg chg="addSp delSp modSp mod">
        <pc:chgData name="hindu reddy" userId="1aec95548c845880" providerId="LiveId" clId="{1854847D-06B1-4D5A-996E-B5F9663FEBA7}" dt="2025-06-12T06:34:21.779" v="306" actId="1076"/>
        <pc:sldMkLst>
          <pc:docMk/>
          <pc:sldMk cId="0" sldId="274"/>
        </pc:sldMkLst>
        <pc:spChg chg="mod">
          <ac:chgData name="hindu reddy" userId="1aec95548c845880" providerId="LiveId" clId="{1854847D-06B1-4D5A-996E-B5F9663FEBA7}" dt="2025-06-12T06:34:16.194" v="305" actId="1076"/>
          <ac:spMkLst>
            <pc:docMk/>
            <pc:sldMk cId="0" sldId="274"/>
            <ac:spMk id="2" creationId="{00000000-0000-0000-0000-000000000000}"/>
          </ac:spMkLst>
        </pc:spChg>
        <pc:spChg chg="mod">
          <ac:chgData name="hindu reddy" userId="1aec95548c845880" providerId="LiveId" clId="{1854847D-06B1-4D5A-996E-B5F9663FEBA7}" dt="2025-06-12T06:31:49.758" v="282" actId="20577"/>
          <ac:spMkLst>
            <pc:docMk/>
            <pc:sldMk cId="0" sldId="274"/>
            <ac:spMk id="3" creationId="{00000000-0000-0000-0000-000000000000}"/>
          </ac:spMkLst>
        </pc:spChg>
        <pc:spChg chg="add del mod">
          <ac:chgData name="hindu reddy" userId="1aec95548c845880" providerId="LiveId" clId="{1854847D-06B1-4D5A-996E-B5F9663FEBA7}" dt="2025-06-12T06:31:44.141" v="276" actId="21"/>
          <ac:spMkLst>
            <pc:docMk/>
            <pc:sldMk cId="0" sldId="274"/>
            <ac:spMk id="4" creationId="{00000000-0000-0000-0000-000000000000}"/>
          </ac:spMkLst>
        </pc:spChg>
        <pc:spChg chg="mod">
          <ac:chgData name="hindu reddy" userId="1aec95548c845880" providerId="LiveId" clId="{1854847D-06B1-4D5A-996E-B5F9663FEBA7}" dt="2025-06-12T06:29:43.921" v="256" actId="20577"/>
          <ac:spMkLst>
            <pc:docMk/>
            <pc:sldMk cId="0" sldId="274"/>
            <ac:spMk id="5" creationId="{00000000-0000-0000-0000-000000000000}"/>
          </ac:spMkLst>
        </pc:spChg>
        <pc:spChg chg="mod">
          <ac:chgData name="hindu reddy" userId="1aec95548c845880" providerId="LiveId" clId="{1854847D-06B1-4D5A-996E-B5F9663FEBA7}" dt="2025-06-12T06:33:35.853" v="298" actId="1076"/>
          <ac:spMkLst>
            <pc:docMk/>
            <pc:sldMk cId="0" sldId="274"/>
            <ac:spMk id="6" creationId="{00000000-0000-0000-0000-000000000000}"/>
          </ac:spMkLst>
        </pc:spChg>
        <pc:spChg chg="add mod">
          <ac:chgData name="hindu reddy" userId="1aec95548c845880" providerId="LiveId" clId="{1854847D-06B1-4D5A-996E-B5F9663FEBA7}" dt="2025-06-12T06:34:21.779" v="306" actId="1076"/>
          <ac:spMkLst>
            <pc:docMk/>
            <pc:sldMk cId="0" sldId="274"/>
            <ac:spMk id="12" creationId="{CBC1B230-7B15-F60E-F109-2B6B9C534AAE}"/>
          </ac:spMkLst>
        </pc:spChg>
        <pc:picChg chg="add mod">
          <ac:chgData name="hindu reddy" userId="1aec95548c845880" providerId="LiveId" clId="{1854847D-06B1-4D5A-996E-B5F9663FEBA7}" dt="2025-06-10T09:14:46.144" v="40" actId="1076"/>
          <ac:picMkLst>
            <pc:docMk/>
            <pc:sldMk cId="0" sldId="274"/>
            <ac:picMk id="8" creationId="{1715E728-7A98-6D9A-BA05-C11A66196180}"/>
          </ac:picMkLst>
        </pc:picChg>
      </pc:sldChg>
      <pc:sldChg chg="addSp modSp mod">
        <pc:chgData name="hindu reddy" userId="1aec95548c845880" providerId="LiveId" clId="{1854847D-06B1-4D5A-996E-B5F9663FEBA7}" dt="2025-06-10T09:14:51.840" v="42" actId="1076"/>
        <pc:sldMkLst>
          <pc:docMk/>
          <pc:sldMk cId="0" sldId="275"/>
        </pc:sldMkLst>
        <pc:picChg chg="add mod">
          <ac:chgData name="hindu reddy" userId="1aec95548c845880" providerId="LiveId" clId="{1854847D-06B1-4D5A-996E-B5F9663FEBA7}" dt="2025-06-10T09:14:51.840" v="42" actId="1076"/>
          <ac:picMkLst>
            <pc:docMk/>
            <pc:sldMk cId="0" sldId="275"/>
            <ac:picMk id="9" creationId="{A8C32595-8338-C001-3A81-633F63790E68}"/>
          </ac:picMkLst>
        </pc:picChg>
      </pc:sldChg>
      <pc:sldChg chg="del">
        <pc:chgData name="hindu reddy" userId="1aec95548c845880" providerId="LiveId" clId="{1854847D-06B1-4D5A-996E-B5F9663FEBA7}" dt="2025-06-15T09:40:53.906" v="309" actId="2696"/>
        <pc:sldMkLst>
          <pc:docMk/>
          <pc:sldMk cId="0" sldId="276"/>
        </pc:sldMkLst>
      </pc:sldChg>
      <pc:sldChg chg="del">
        <pc:chgData name="hindu reddy" userId="1aec95548c845880" providerId="LiveId" clId="{1854847D-06B1-4D5A-996E-B5F9663FEBA7}" dt="2025-06-15T09:40:43.010" v="307" actId="2696"/>
        <pc:sldMkLst>
          <pc:docMk/>
          <pc:sldMk cId="0" sldId="277"/>
        </pc:sldMkLst>
      </pc:sldChg>
      <pc:sldChg chg="del">
        <pc:chgData name="hindu reddy" userId="1aec95548c845880" providerId="LiveId" clId="{1854847D-06B1-4D5A-996E-B5F9663FEBA7}" dt="2025-06-15T09:40:50.852" v="308" actId="2696"/>
        <pc:sldMkLst>
          <pc:docMk/>
          <pc:sldMk cId="0" sldId="278"/>
        </pc:sldMkLst>
      </pc:sldChg>
      <pc:sldChg chg="del">
        <pc:chgData name="hindu reddy" userId="1aec95548c845880" providerId="LiveId" clId="{1854847D-06B1-4D5A-996E-B5F9663FEBA7}" dt="2025-06-15T09:40:57.455" v="310" actId="2696"/>
        <pc:sldMkLst>
          <pc:docMk/>
          <pc:sldMk cId="0" sldId="279"/>
        </pc:sldMkLst>
      </pc:sldChg>
      <pc:sldChg chg="addSp delSp modSp mod">
        <pc:chgData name="hindu reddy" userId="1aec95548c845880" providerId="LiveId" clId="{1854847D-06B1-4D5A-996E-B5F9663FEBA7}" dt="2025-06-15T09:43:06.876" v="325" actId="1076"/>
        <pc:sldMkLst>
          <pc:docMk/>
          <pc:sldMk cId="0" sldId="280"/>
        </pc:sldMkLst>
        <pc:picChg chg="del">
          <ac:chgData name="hindu reddy" userId="1aec95548c845880" providerId="LiveId" clId="{1854847D-06B1-4D5A-996E-B5F9663FEBA7}" dt="2025-06-15T09:41:39.569" v="311" actId="21"/>
          <ac:picMkLst>
            <pc:docMk/>
            <pc:sldMk cId="0" sldId="280"/>
            <ac:picMk id="5" creationId="{00000000-0000-0000-0000-000000000000}"/>
          </ac:picMkLst>
        </pc:picChg>
        <pc:picChg chg="del">
          <ac:chgData name="hindu reddy" userId="1aec95548c845880" providerId="LiveId" clId="{1854847D-06B1-4D5A-996E-B5F9663FEBA7}" dt="2025-06-15T09:41:42.445" v="312" actId="21"/>
          <ac:picMkLst>
            <pc:docMk/>
            <pc:sldMk cId="0" sldId="280"/>
            <ac:picMk id="6" creationId="{00000000-0000-0000-0000-000000000000}"/>
          </ac:picMkLst>
        </pc:picChg>
        <pc:picChg chg="add mod">
          <ac:chgData name="hindu reddy" userId="1aec95548c845880" providerId="LiveId" clId="{1854847D-06B1-4D5A-996E-B5F9663FEBA7}" dt="2025-06-15T09:43:03.657" v="324" actId="1076"/>
          <ac:picMkLst>
            <pc:docMk/>
            <pc:sldMk cId="0" sldId="280"/>
            <ac:picMk id="8" creationId="{1078AEBB-B541-30B7-B680-8C0B04215940}"/>
          </ac:picMkLst>
        </pc:picChg>
        <pc:picChg chg="add mod">
          <ac:chgData name="hindu reddy" userId="1aec95548c845880" providerId="LiveId" clId="{1854847D-06B1-4D5A-996E-B5F9663FEBA7}" dt="2025-06-15T09:43:06.876" v="325" actId="1076"/>
          <ac:picMkLst>
            <pc:docMk/>
            <pc:sldMk cId="0" sldId="280"/>
            <ac:picMk id="9" creationId="{A89660D1-5DD8-F4C7-A3ED-2FE152B8371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52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27.png"/><Relationship Id="rId11" Type="http://schemas.openxmlformats.org/officeDocument/2006/relationships/image" Target="../media/image3.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tourism.gov.in/" TargetMode="External"/><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6.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4133" y="715923"/>
            <a:ext cx="2263021" cy="2319695"/>
          </a:xfrm>
          <a:prstGeom prst="rect">
            <a:avLst/>
          </a:prstGeom>
        </p:spPr>
      </p:pic>
      <p:sp>
        <p:nvSpPr>
          <p:cNvPr id="3" name="Text 0"/>
          <p:cNvSpPr/>
          <p:nvPr/>
        </p:nvSpPr>
        <p:spPr>
          <a:xfrm>
            <a:off x="676513" y="3393996"/>
            <a:ext cx="2278261" cy="309324"/>
          </a:xfrm>
          <a:prstGeom prst="rect">
            <a:avLst/>
          </a:prstGeom>
          <a:noFill/>
          <a:ln/>
        </p:spPr>
        <p:txBody>
          <a:bodyPr wrap="none" lIns="0" tIns="0" rIns="0" bIns="0" rtlCol="0" anchor="t"/>
          <a:lstStyle/>
          <a:p>
            <a:pPr marL="0" indent="0" algn="l">
              <a:lnSpc>
                <a:spcPts val="2400"/>
              </a:lnSpc>
              <a:buNone/>
            </a:pPr>
            <a:endParaRPr lang="en-US" sz="1500" dirty="0"/>
          </a:p>
        </p:txBody>
      </p:sp>
      <p:sp>
        <p:nvSpPr>
          <p:cNvPr id="4" name="Text 1"/>
          <p:cNvSpPr/>
          <p:nvPr/>
        </p:nvSpPr>
        <p:spPr>
          <a:xfrm>
            <a:off x="4111585" y="1002624"/>
            <a:ext cx="6407229" cy="302062"/>
          </a:xfrm>
          <a:prstGeom prst="rect">
            <a:avLst/>
          </a:prstGeom>
          <a:noFill/>
          <a:ln/>
        </p:spPr>
        <p:txBody>
          <a:bodyPr wrap="none" lIns="0" tIns="0" rIns="0" bIns="0" rtlCol="0" anchor="t"/>
          <a:lstStyle/>
          <a:p>
            <a:pPr marL="0" indent="0" algn="l">
              <a:lnSpc>
                <a:spcPts val="2350"/>
              </a:lnSpc>
              <a:buNone/>
            </a:pPr>
            <a:r>
              <a:rPr lang="en-US" sz="2800" b="1" dirty="0">
                <a:solidFill>
                  <a:srgbClr val="333F70"/>
                </a:solidFill>
                <a:latin typeface="Unbounded Bold" pitchFamily="34" charset="0"/>
                <a:ea typeface="Unbounded Bold" pitchFamily="34" charset="-122"/>
                <a:cs typeface="Unbounded Bold" pitchFamily="34" charset="-120"/>
              </a:rPr>
              <a:t>National institute of technology Warangal</a:t>
            </a:r>
            <a:endParaRPr lang="en-US" sz="2800" dirty="0"/>
          </a:p>
        </p:txBody>
      </p:sp>
      <p:sp>
        <p:nvSpPr>
          <p:cNvPr id="5" name="Text 2"/>
          <p:cNvSpPr/>
          <p:nvPr/>
        </p:nvSpPr>
        <p:spPr>
          <a:xfrm>
            <a:off x="3433882" y="1220033"/>
            <a:ext cx="2416373" cy="302062"/>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             </a:t>
            </a:r>
            <a:endParaRPr lang="en-US" sz="1900" dirty="0"/>
          </a:p>
        </p:txBody>
      </p:sp>
      <p:sp>
        <p:nvSpPr>
          <p:cNvPr id="6" name="Text 3"/>
          <p:cNvSpPr/>
          <p:nvPr/>
        </p:nvSpPr>
        <p:spPr>
          <a:xfrm>
            <a:off x="4642068" y="1540334"/>
            <a:ext cx="4476750" cy="362307"/>
          </a:xfrm>
          <a:prstGeom prst="rect">
            <a:avLst/>
          </a:prstGeom>
          <a:noFill/>
          <a:ln/>
        </p:spPr>
        <p:txBody>
          <a:bodyPr wrap="none" lIns="0" tIns="0" rIns="0" bIns="0" rtlCol="0" anchor="t"/>
          <a:lstStyle/>
          <a:p>
            <a:pPr marL="0" indent="0" algn="l">
              <a:lnSpc>
                <a:spcPts val="2850"/>
              </a:lnSpc>
              <a:buNone/>
            </a:pPr>
            <a:r>
              <a:rPr lang="en-US" sz="2250" b="1" dirty="0">
                <a:solidFill>
                  <a:srgbClr val="333F70"/>
                </a:solidFill>
                <a:latin typeface="Unbounded Bold" pitchFamily="34" charset="0"/>
                <a:ea typeface="Unbounded Bold" pitchFamily="34" charset="-122"/>
                <a:cs typeface="Unbounded Bold" pitchFamily="34" charset="-120"/>
              </a:rPr>
              <a:t>                   AI Travel Planner </a:t>
            </a:r>
            <a:endParaRPr lang="en-US" sz="2250" dirty="0"/>
          </a:p>
        </p:txBody>
      </p:sp>
      <p:sp>
        <p:nvSpPr>
          <p:cNvPr id="7" name="Text 4"/>
          <p:cNvSpPr/>
          <p:nvPr/>
        </p:nvSpPr>
        <p:spPr>
          <a:xfrm>
            <a:off x="684133" y="2250428"/>
            <a:ext cx="7456884" cy="302062"/>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                                                                                  Presentation by   </a:t>
            </a:r>
            <a:endParaRPr lang="en-US" sz="1900" dirty="0"/>
          </a:p>
        </p:txBody>
      </p:sp>
      <p:sp>
        <p:nvSpPr>
          <p:cNvPr id="8" name="Text 5"/>
          <p:cNvSpPr/>
          <p:nvPr/>
        </p:nvSpPr>
        <p:spPr>
          <a:xfrm>
            <a:off x="632265" y="3545922"/>
            <a:ext cx="13277374" cy="309324"/>
          </a:xfrm>
          <a:prstGeom prst="rect">
            <a:avLst/>
          </a:prstGeom>
          <a:noFill/>
          <a:ln/>
        </p:spPr>
        <p:txBody>
          <a:bodyPr wrap="non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                                                                                           M.Hindu(SRU 3rd yr) </a:t>
            </a:r>
            <a:endParaRPr lang="en-US" sz="1500" dirty="0"/>
          </a:p>
        </p:txBody>
      </p:sp>
      <p:sp>
        <p:nvSpPr>
          <p:cNvPr id="9" name="Text 6"/>
          <p:cNvSpPr/>
          <p:nvPr/>
        </p:nvSpPr>
        <p:spPr>
          <a:xfrm>
            <a:off x="676512" y="4029050"/>
            <a:ext cx="13277374" cy="309324"/>
          </a:xfrm>
          <a:prstGeom prst="rect">
            <a:avLst/>
          </a:prstGeom>
          <a:noFill/>
          <a:ln/>
        </p:spPr>
        <p:txBody>
          <a:bodyPr wrap="non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                                                                                          S.Dhanush(SRU 3rd yr)</a:t>
            </a:r>
            <a:endParaRPr lang="en-US" sz="1500" dirty="0"/>
          </a:p>
        </p:txBody>
      </p:sp>
      <p:sp>
        <p:nvSpPr>
          <p:cNvPr id="10" name="Text 7"/>
          <p:cNvSpPr/>
          <p:nvPr/>
        </p:nvSpPr>
        <p:spPr>
          <a:xfrm>
            <a:off x="632265" y="4563773"/>
            <a:ext cx="13277374" cy="309324"/>
          </a:xfrm>
          <a:prstGeom prst="rect">
            <a:avLst/>
          </a:prstGeom>
          <a:noFill/>
          <a:ln/>
        </p:spPr>
        <p:txBody>
          <a:bodyPr wrap="non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                                                                                           P.Kaveri(GCET 3rd yr) </a:t>
            </a:r>
            <a:endParaRPr lang="en-US" sz="1500" dirty="0"/>
          </a:p>
        </p:txBody>
      </p:sp>
      <p:sp>
        <p:nvSpPr>
          <p:cNvPr id="11" name="Text 8"/>
          <p:cNvSpPr/>
          <p:nvPr/>
        </p:nvSpPr>
        <p:spPr>
          <a:xfrm>
            <a:off x="853158" y="5063738"/>
            <a:ext cx="13277374" cy="309324"/>
          </a:xfrm>
          <a:prstGeom prst="rect">
            <a:avLst/>
          </a:prstGeom>
          <a:noFill/>
          <a:ln/>
        </p:spPr>
        <p:txBody>
          <a:bodyPr wrap="non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                                                                                      P.Sai Prasanna(GLWEC 3rd yr)</a:t>
            </a:r>
            <a:endParaRPr lang="en-US" sz="1500" dirty="0"/>
          </a:p>
        </p:txBody>
      </p:sp>
      <p:sp>
        <p:nvSpPr>
          <p:cNvPr id="12" name="Text 9"/>
          <p:cNvSpPr/>
          <p:nvPr/>
        </p:nvSpPr>
        <p:spPr>
          <a:xfrm>
            <a:off x="241756" y="6194800"/>
            <a:ext cx="13277374" cy="309324"/>
          </a:xfrm>
          <a:prstGeom prst="rect">
            <a:avLst/>
          </a:prstGeom>
          <a:noFill/>
          <a:ln/>
        </p:spPr>
        <p:txBody>
          <a:bodyPr wrap="non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                                                                                                                                                                                   Under the Gudience of</a:t>
            </a:r>
            <a:endParaRPr lang="en-US" sz="1500" dirty="0"/>
          </a:p>
        </p:txBody>
      </p:sp>
      <p:sp>
        <p:nvSpPr>
          <p:cNvPr id="13" name="Text 10"/>
          <p:cNvSpPr/>
          <p:nvPr/>
        </p:nvSpPr>
        <p:spPr>
          <a:xfrm>
            <a:off x="314492" y="6663955"/>
            <a:ext cx="13277374" cy="309324"/>
          </a:xfrm>
          <a:prstGeom prst="rect">
            <a:avLst/>
          </a:prstGeom>
          <a:noFill/>
          <a:ln/>
        </p:spPr>
        <p:txBody>
          <a:bodyPr wrap="non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                                                                                                                                                                Prof.T.Kishore Kumar,Dept of ECE</a:t>
            </a:r>
            <a:endParaRPr lang="en-US" sz="1500" dirty="0"/>
          </a:p>
        </p:txBody>
      </p:sp>
      <p:pic>
        <p:nvPicPr>
          <p:cNvPr id="15" name="Picture 14">
            <a:extLst>
              <a:ext uri="{FF2B5EF4-FFF2-40B4-BE49-F238E27FC236}">
                <a16:creationId xmlns:a16="http://schemas.microsoft.com/office/drawing/2014/main" id="{8CB65699-990F-CFAF-96DB-278749B09E3A}"/>
              </a:ext>
            </a:extLst>
          </p:cNvPr>
          <p:cNvPicPr>
            <a:picLocks noChangeAspect="1"/>
          </p:cNvPicPr>
          <p:nvPr/>
        </p:nvPicPr>
        <p:blipFill>
          <a:blip r:embed="rId4"/>
          <a:stretch>
            <a:fillRect/>
          </a:stretch>
        </p:blipFill>
        <p:spPr>
          <a:xfrm>
            <a:off x="11953501" y="7374590"/>
            <a:ext cx="2676899" cy="7716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64049"/>
            <a:ext cx="6244709"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Issues in the literature</a:t>
            </a:r>
            <a:endParaRPr lang="en-US" sz="4450" dirty="0"/>
          </a:p>
        </p:txBody>
      </p:sp>
      <p:sp>
        <p:nvSpPr>
          <p:cNvPr id="3" name="Text 1"/>
          <p:cNvSpPr/>
          <p:nvPr/>
        </p:nvSpPr>
        <p:spPr>
          <a:xfrm>
            <a:off x="793790" y="2608421"/>
            <a:ext cx="6602433" cy="3838678"/>
          </a:xfrm>
          <a:prstGeom prst="rect">
            <a:avLst/>
          </a:prstGeom>
          <a:noFill/>
          <a:ln/>
        </p:spPr>
        <p:txBody>
          <a:bodyPr wrap="square" lIns="0" tIns="0" rIns="0" bIns="0" rtlCol="0" anchor="t"/>
          <a:lstStyle/>
          <a:p>
            <a:pPr marL="342900" indent="-342900">
              <a:buFont typeface="Arial" panose="020B0604020202020204" pitchFamily="34" charset="0"/>
              <a:buChar char="•"/>
            </a:pPr>
            <a:r>
              <a:rPr lang="en-US" sz="2000" dirty="0"/>
              <a:t>Lack of personalized travel suggestions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 end-to-end itinerary automation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Static and generic destination recommendations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Missing detailed day-wise planning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Complex and non-user-friendly interfaces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Minimal use of AI for smart decision-making</a:t>
            </a:r>
          </a:p>
          <a:p>
            <a:br>
              <a:rPr lang="en-US" sz="2000" dirty="0"/>
            </a:br>
            <a:endParaRPr lang="en-US" sz="2000" dirty="0"/>
          </a:p>
        </p:txBody>
      </p:sp>
      <p:sp>
        <p:nvSpPr>
          <p:cNvPr id="4" name="Text 2"/>
          <p:cNvSpPr/>
          <p:nvPr/>
        </p:nvSpPr>
        <p:spPr>
          <a:xfrm>
            <a:off x="793790" y="3413522"/>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5" name="Text 3"/>
          <p:cNvSpPr/>
          <p:nvPr/>
        </p:nvSpPr>
        <p:spPr>
          <a:xfrm>
            <a:off x="793790" y="4218623"/>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6" name="Text 4"/>
          <p:cNvSpPr/>
          <p:nvPr/>
        </p:nvSpPr>
        <p:spPr>
          <a:xfrm>
            <a:off x="793790" y="5023723"/>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pic>
        <p:nvPicPr>
          <p:cNvPr id="7" name="Image 0" descr="preencoded.png"/>
          <p:cNvPicPr>
            <a:picLocks noChangeAspect="1"/>
          </p:cNvPicPr>
          <p:nvPr/>
        </p:nvPicPr>
        <p:blipFill>
          <a:blip r:embed="rId3"/>
          <a:stretch>
            <a:fillRect/>
          </a:stretch>
        </p:blipFill>
        <p:spPr>
          <a:xfrm>
            <a:off x="7599521" y="992386"/>
            <a:ext cx="6244709" cy="6244709"/>
          </a:xfrm>
          <a:prstGeom prst="rect">
            <a:avLst/>
          </a:prstGeom>
        </p:spPr>
      </p:pic>
      <p:pic>
        <p:nvPicPr>
          <p:cNvPr id="9" name="Picture 8">
            <a:extLst>
              <a:ext uri="{FF2B5EF4-FFF2-40B4-BE49-F238E27FC236}">
                <a16:creationId xmlns:a16="http://schemas.microsoft.com/office/drawing/2014/main" id="{2A3995B9-F219-D8F2-5412-F68F6BE05AD3}"/>
              </a:ext>
            </a:extLst>
          </p:cNvPr>
          <p:cNvPicPr>
            <a:picLocks noChangeAspect="1"/>
          </p:cNvPicPr>
          <p:nvPr/>
        </p:nvPicPr>
        <p:blipFill>
          <a:blip r:embed="rId4"/>
          <a:stretch>
            <a:fillRect/>
          </a:stretch>
        </p:blipFill>
        <p:spPr>
          <a:xfrm>
            <a:off x="11953501" y="7376192"/>
            <a:ext cx="2676899" cy="7716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7210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Motivation</a:t>
            </a:r>
            <a:endParaRPr lang="en-US" sz="4450" dirty="0"/>
          </a:p>
        </p:txBody>
      </p:sp>
      <p:sp>
        <p:nvSpPr>
          <p:cNvPr id="4" name="Text 1"/>
          <p:cNvSpPr/>
          <p:nvPr/>
        </p:nvSpPr>
        <p:spPr>
          <a:xfrm>
            <a:off x="793790" y="3053477"/>
            <a:ext cx="7556421" cy="3023232"/>
          </a:xfrm>
          <a:prstGeom prst="rect">
            <a:avLst/>
          </a:prstGeom>
          <a:noFill/>
          <a:ln/>
        </p:spPr>
        <p:txBody>
          <a:bodyPr wrap="square" lIns="0" tIns="0" rIns="0" bIns="0" rtlCol="0" anchor="t"/>
          <a:lstStyle/>
          <a:p>
            <a:pPr marL="342900" indent="-342900">
              <a:buFont typeface="Arial" panose="020B0604020202020204" pitchFamily="34" charset="0"/>
              <a:buChar char="•"/>
            </a:pPr>
            <a:r>
              <a:rPr lang="en-US" sz="2000" dirty="0"/>
              <a:t>Travel planning is often time-consuming and overwhelming.</a:t>
            </a:r>
          </a:p>
          <a:p>
            <a:pPr marL="342900" indent="-342900">
              <a:buFont typeface="Arial" panose="020B0604020202020204" pitchFamily="34" charset="0"/>
              <a:buChar char="•"/>
            </a:pPr>
            <a:r>
              <a:rPr lang="en-US" sz="2000" dirty="0"/>
              <a:t>Existing platforms do not offer personalized suggestions based on age, budget, and interests.</a:t>
            </a:r>
          </a:p>
          <a:p>
            <a:pPr marL="342900" indent="-342900">
              <a:buFont typeface="Arial" panose="020B0604020202020204" pitchFamily="34" charset="0"/>
              <a:buChar char="•"/>
            </a:pPr>
            <a:r>
              <a:rPr lang="en-US" sz="2000" dirty="0"/>
              <a:t>Users face difficulty in manually creating detailed, day-wise itineraries.</a:t>
            </a:r>
          </a:p>
          <a:p>
            <a:pPr marL="342900" indent="-342900">
              <a:buFont typeface="Arial" panose="020B0604020202020204" pitchFamily="34" charset="0"/>
              <a:buChar char="•"/>
            </a:pPr>
            <a:r>
              <a:rPr lang="en-US" sz="2000" dirty="0"/>
              <a:t>Real-time data like weather and local events are often missing in current solutions.</a:t>
            </a:r>
          </a:p>
          <a:p>
            <a:pPr marL="342900" indent="-342900">
              <a:buFont typeface="Arial" panose="020B0604020202020204" pitchFamily="34" charset="0"/>
              <a:buChar char="•"/>
            </a:pPr>
            <a:r>
              <a:rPr lang="en-US" sz="2000" dirty="0"/>
              <a:t>There is a growing demand for intelligent systems that simplify travel decisions.</a:t>
            </a:r>
          </a:p>
          <a:p>
            <a:pPr marL="342900" indent="-342900">
              <a:buFont typeface="Arial" panose="020B0604020202020204" pitchFamily="34" charset="0"/>
              <a:buChar char="•"/>
            </a:pPr>
            <a:r>
              <a:rPr lang="en-US" sz="2000" dirty="0"/>
              <a:t>The goal is to develop an AI-powered planner that provides complete, customized travel plans efficiently.</a:t>
            </a:r>
          </a:p>
          <a:p>
            <a:pPr marL="342900" indent="-342900" algn="l">
              <a:lnSpc>
                <a:spcPts val="2850"/>
              </a:lnSpc>
              <a:buSzPct val="100000"/>
              <a:buChar char="•"/>
            </a:pPr>
            <a:endParaRPr lang="en-US" sz="1750" dirty="0"/>
          </a:p>
        </p:txBody>
      </p:sp>
      <p:sp>
        <p:nvSpPr>
          <p:cNvPr id="5" name="Text 2"/>
          <p:cNvSpPr/>
          <p:nvPr/>
        </p:nvSpPr>
        <p:spPr>
          <a:xfrm>
            <a:off x="793790" y="3866198"/>
            <a:ext cx="7556421" cy="73342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6" name="Text 3"/>
          <p:cNvSpPr/>
          <p:nvPr/>
        </p:nvSpPr>
        <p:spPr>
          <a:xfrm>
            <a:off x="793790" y="4678918"/>
            <a:ext cx="7556421" cy="73342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7" name="Text 4"/>
          <p:cNvSpPr/>
          <p:nvPr/>
        </p:nvSpPr>
        <p:spPr>
          <a:xfrm>
            <a:off x="793790" y="5491639"/>
            <a:ext cx="7556421" cy="73342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5268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Objectives</a:t>
            </a:r>
            <a:endParaRPr lang="en-US" sz="4450" dirty="0"/>
          </a:p>
        </p:txBody>
      </p:sp>
      <p:pic>
        <p:nvPicPr>
          <p:cNvPr id="3" name="Image 0" descr="preencoded.png"/>
          <p:cNvPicPr>
            <a:picLocks noChangeAspect="1"/>
          </p:cNvPicPr>
          <p:nvPr/>
        </p:nvPicPr>
        <p:blipFill>
          <a:blip r:embed="rId3"/>
          <a:stretch>
            <a:fillRect/>
          </a:stretch>
        </p:blipFill>
        <p:spPr>
          <a:xfrm>
            <a:off x="793790" y="2615089"/>
            <a:ext cx="566976" cy="566976"/>
          </a:xfrm>
          <a:prstGeom prst="rect">
            <a:avLst/>
          </a:prstGeom>
        </p:spPr>
      </p:pic>
      <p:sp>
        <p:nvSpPr>
          <p:cNvPr id="4" name="Text 1"/>
          <p:cNvSpPr/>
          <p:nvPr/>
        </p:nvSpPr>
        <p:spPr>
          <a:xfrm>
            <a:off x="793790" y="3408878"/>
            <a:ext cx="3048000" cy="106299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Simplify &amp; Personalize Planning</a:t>
            </a:r>
            <a:endParaRPr lang="en-US" sz="2200" dirty="0"/>
          </a:p>
        </p:txBody>
      </p:sp>
      <p:sp>
        <p:nvSpPr>
          <p:cNvPr id="5" name="Text 2"/>
          <p:cNvSpPr/>
          <p:nvPr/>
        </p:nvSpPr>
        <p:spPr>
          <a:xfrm>
            <a:off x="793790" y="4607957"/>
            <a:ext cx="3048000"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Personalize travel planning using age, budget, and trip duration to simplify the process.</a:t>
            </a:r>
            <a:endParaRPr lang="en-US" sz="1750" dirty="0"/>
          </a:p>
        </p:txBody>
      </p:sp>
      <p:pic>
        <p:nvPicPr>
          <p:cNvPr id="6" name="Image 1" descr="preencoded.png"/>
          <p:cNvPicPr>
            <a:picLocks noChangeAspect="1"/>
          </p:cNvPicPr>
          <p:nvPr/>
        </p:nvPicPr>
        <p:blipFill>
          <a:blip r:embed="rId4"/>
          <a:stretch>
            <a:fillRect/>
          </a:stretch>
        </p:blipFill>
        <p:spPr>
          <a:xfrm>
            <a:off x="4125278" y="2615089"/>
            <a:ext cx="566976" cy="566976"/>
          </a:xfrm>
          <a:prstGeom prst="rect">
            <a:avLst/>
          </a:prstGeom>
        </p:spPr>
      </p:pic>
      <p:sp>
        <p:nvSpPr>
          <p:cNvPr id="7" name="Text 3"/>
          <p:cNvSpPr/>
          <p:nvPr/>
        </p:nvSpPr>
        <p:spPr>
          <a:xfrm>
            <a:off x="4125278" y="3408878"/>
            <a:ext cx="3048119" cy="141732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Enable Cost-Effective &amp; Fulfilling Decisions</a:t>
            </a:r>
            <a:endParaRPr lang="en-US" sz="2200" dirty="0"/>
          </a:p>
        </p:txBody>
      </p:sp>
      <p:sp>
        <p:nvSpPr>
          <p:cNvPr id="8" name="Text 4"/>
          <p:cNvSpPr/>
          <p:nvPr/>
        </p:nvSpPr>
        <p:spPr>
          <a:xfrm>
            <a:off x="4125278" y="4962287"/>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Help users make travel decisions that are both cost-effective and emotionally satisfying.</a:t>
            </a:r>
            <a:endParaRPr lang="en-US" sz="1750" dirty="0"/>
          </a:p>
        </p:txBody>
      </p:sp>
      <p:pic>
        <p:nvPicPr>
          <p:cNvPr id="9" name="Image 2" descr="preencoded.png"/>
          <p:cNvPicPr>
            <a:picLocks noChangeAspect="1"/>
          </p:cNvPicPr>
          <p:nvPr/>
        </p:nvPicPr>
        <p:blipFill>
          <a:blip r:embed="rId5"/>
          <a:stretch>
            <a:fillRect/>
          </a:stretch>
        </p:blipFill>
        <p:spPr>
          <a:xfrm>
            <a:off x="7456884" y="2615089"/>
            <a:ext cx="566976" cy="566976"/>
          </a:xfrm>
          <a:prstGeom prst="rect">
            <a:avLst/>
          </a:prstGeom>
        </p:spPr>
      </p:pic>
      <p:sp>
        <p:nvSpPr>
          <p:cNvPr id="10" name="Text 5"/>
          <p:cNvSpPr/>
          <p:nvPr/>
        </p:nvSpPr>
        <p:spPr>
          <a:xfrm>
            <a:off x="7456884" y="3408878"/>
            <a:ext cx="3048119" cy="141732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Provide Daily Curated Recommendations</a:t>
            </a:r>
            <a:endParaRPr lang="en-US" sz="2200" dirty="0"/>
          </a:p>
        </p:txBody>
      </p:sp>
      <p:sp>
        <p:nvSpPr>
          <p:cNvPr id="11" name="Text 6"/>
          <p:cNvSpPr/>
          <p:nvPr/>
        </p:nvSpPr>
        <p:spPr>
          <a:xfrm>
            <a:off x="7456884" y="4962287"/>
            <a:ext cx="3048119"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Offer daily curated recommendations for hotels, attractions, and meals to ease decision-making.</a:t>
            </a:r>
            <a:endParaRPr lang="en-US" sz="1750" dirty="0"/>
          </a:p>
        </p:txBody>
      </p:sp>
      <p:pic>
        <p:nvPicPr>
          <p:cNvPr id="12" name="Image 3" descr="preencoded.png"/>
          <p:cNvPicPr>
            <a:picLocks noChangeAspect="1"/>
          </p:cNvPicPr>
          <p:nvPr/>
        </p:nvPicPr>
        <p:blipFill>
          <a:blip r:embed="rId6"/>
          <a:stretch>
            <a:fillRect/>
          </a:stretch>
        </p:blipFill>
        <p:spPr>
          <a:xfrm>
            <a:off x="10788491" y="2615089"/>
            <a:ext cx="566976" cy="566976"/>
          </a:xfrm>
          <a:prstGeom prst="rect">
            <a:avLst/>
          </a:prstGeom>
        </p:spPr>
      </p:pic>
      <p:sp>
        <p:nvSpPr>
          <p:cNvPr id="13" name="Text 7"/>
          <p:cNvSpPr/>
          <p:nvPr/>
        </p:nvSpPr>
        <p:spPr>
          <a:xfrm>
            <a:off x="10788491" y="3408878"/>
            <a:ext cx="3048119" cy="70866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Support Diverse Travelers</a:t>
            </a:r>
            <a:endParaRPr lang="en-US" sz="2200" dirty="0"/>
          </a:p>
        </p:txBody>
      </p:sp>
      <p:sp>
        <p:nvSpPr>
          <p:cNvPr id="14" name="Text 8"/>
          <p:cNvSpPr/>
          <p:nvPr/>
        </p:nvSpPr>
        <p:spPr>
          <a:xfrm>
            <a:off x="10788491" y="4253627"/>
            <a:ext cx="3048119"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Support diverse travelers across various budgets and age groups through intelligent, AI-driven suggestions.</a:t>
            </a:r>
            <a:endParaRPr lang="en-US" sz="1750" dirty="0"/>
          </a:p>
        </p:txBody>
      </p:sp>
      <p:pic>
        <p:nvPicPr>
          <p:cNvPr id="16" name="Picture 15">
            <a:extLst>
              <a:ext uri="{FF2B5EF4-FFF2-40B4-BE49-F238E27FC236}">
                <a16:creationId xmlns:a16="http://schemas.microsoft.com/office/drawing/2014/main" id="{B21634EB-BE92-0294-3EA6-E3633BB988D4}"/>
              </a:ext>
            </a:extLst>
          </p:cNvPr>
          <p:cNvPicPr>
            <a:picLocks noChangeAspect="1"/>
          </p:cNvPicPr>
          <p:nvPr/>
        </p:nvPicPr>
        <p:blipFill>
          <a:blip r:embed="rId7"/>
          <a:stretch>
            <a:fillRect/>
          </a:stretch>
        </p:blipFill>
        <p:spPr>
          <a:xfrm>
            <a:off x="11847614" y="7376192"/>
            <a:ext cx="2676899" cy="7716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78287" y="454343"/>
            <a:ext cx="4130754" cy="516255"/>
          </a:xfrm>
          <a:prstGeom prst="rect">
            <a:avLst/>
          </a:prstGeom>
          <a:noFill/>
          <a:ln/>
        </p:spPr>
        <p:txBody>
          <a:bodyPr wrap="none" lIns="0" tIns="0" rIns="0" bIns="0" rtlCol="0" anchor="t"/>
          <a:lstStyle/>
          <a:p>
            <a:pPr marL="0" indent="0" algn="l">
              <a:lnSpc>
                <a:spcPts val="4050"/>
              </a:lnSpc>
              <a:buNone/>
            </a:pPr>
            <a:r>
              <a:rPr lang="en-US" sz="3250" b="1" dirty="0">
                <a:solidFill>
                  <a:srgbClr val="333F70"/>
                </a:solidFill>
                <a:latin typeface="Unbounded Bold" pitchFamily="34" charset="0"/>
                <a:ea typeface="Unbounded Bold" pitchFamily="34" charset="-122"/>
                <a:cs typeface="Unbounded Bold" pitchFamily="34" charset="-120"/>
              </a:rPr>
              <a:t>Work Flow</a:t>
            </a:r>
            <a:endParaRPr lang="en-US" sz="3250" dirty="0"/>
          </a:p>
        </p:txBody>
      </p:sp>
      <p:pic>
        <p:nvPicPr>
          <p:cNvPr id="3" name="Image 0" descr="preencoded.png"/>
          <p:cNvPicPr>
            <a:picLocks noChangeAspect="1"/>
          </p:cNvPicPr>
          <p:nvPr/>
        </p:nvPicPr>
        <p:blipFill>
          <a:blip r:embed="rId3"/>
          <a:stretch>
            <a:fillRect/>
          </a:stretch>
        </p:blipFill>
        <p:spPr>
          <a:xfrm>
            <a:off x="578287" y="1300996"/>
            <a:ext cx="9025771" cy="6474976"/>
          </a:xfrm>
          <a:prstGeom prst="rect">
            <a:avLst/>
          </a:prstGeom>
        </p:spPr>
      </p:pic>
      <p:pic>
        <p:nvPicPr>
          <p:cNvPr id="5" name="Picture 4">
            <a:extLst>
              <a:ext uri="{FF2B5EF4-FFF2-40B4-BE49-F238E27FC236}">
                <a16:creationId xmlns:a16="http://schemas.microsoft.com/office/drawing/2014/main" id="{BB305109-F54B-B6E6-EF2F-6B53E1FBFFA6}"/>
              </a:ext>
            </a:extLst>
          </p:cNvPr>
          <p:cNvPicPr>
            <a:picLocks noChangeAspect="1"/>
          </p:cNvPicPr>
          <p:nvPr/>
        </p:nvPicPr>
        <p:blipFill>
          <a:blip r:embed="rId4"/>
          <a:stretch>
            <a:fillRect/>
          </a:stretch>
        </p:blipFill>
        <p:spPr>
          <a:xfrm>
            <a:off x="11858005" y="7390155"/>
            <a:ext cx="2676899" cy="7716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85800" y="722352"/>
            <a:ext cx="4898946" cy="612338"/>
          </a:xfrm>
          <a:prstGeom prst="rect">
            <a:avLst/>
          </a:prstGeom>
          <a:noFill/>
          <a:ln/>
        </p:spPr>
        <p:txBody>
          <a:bodyPr wrap="none" lIns="0" tIns="0" rIns="0" bIns="0" rtlCol="0" anchor="t"/>
          <a:lstStyle/>
          <a:p>
            <a:pPr marL="0" indent="0" algn="l">
              <a:lnSpc>
                <a:spcPts val="4800"/>
              </a:lnSpc>
              <a:buNone/>
            </a:pPr>
            <a:r>
              <a:rPr lang="en-US" sz="3850" b="1" dirty="0">
                <a:solidFill>
                  <a:srgbClr val="333F70"/>
                </a:solidFill>
                <a:latin typeface="Unbounded Bold" pitchFamily="34" charset="0"/>
                <a:ea typeface="Unbounded Bold" pitchFamily="34" charset="-122"/>
                <a:cs typeface="Unbounded Bold" pitchFamily="34" charset="-120"/>
              </a:rPr>
              <a:t>Methodology</a:t>
            </a:r>
            <a:endParaRPr lang="en-US" sz="3850" dirty="0"/>
          </a:p>
        </p:txBody>
      </p:sp>
      <p:pic>
        <p:nvPicPr>
          <p:cNvPr id="3" name="Image 0" descr="preencoded.png"/>
          <p:cNvPicPr>
            <a:picLocks noChangeAspect="1"/>
          </p:cNvPicPr>
          <p:nvPr/>
        </p:nvPicPr>
        <p:blipFill>
          <a:blip r:embed="rId3"/>
          <a:stretch>
            <a:fillRect/>
          </a:stretch>
        </p:blipFill>
        <p:spPr>
          <a:xfrm>
            <a:off x="685800" y="1628537"/>
            <a:ext cx="979765" cy="1175742"/>
          </a:xfrm>
          <a:prstGeom prst="rect">
            <a:avLst/>
          </a:prstGeom>
        </p:spPr>
      </p:pic>
      <p:sp>
        <p:nvSpPr>
          <p:cNvPr id="4" name="Text 1"/>
          <p:cNvSpPr/>
          <p:nvPr/>
        </p:nvSpPr>
        <p:spPr>
          <a:xfrm>
            <a:off x="1959412" y="1824395"/>
            <a:ext cx="3212425" cy="306110"/>
          </a:xfrm>
          <a:prstGeom prst="rect">
            <a:avLst/>
          </a:prstGeom>
          <a:noFill/>
          <a:ln/>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User Input &amp; Profiling</a:t>
            </a:r>
            <a:endParaRPr lang="en-US" sz="1900" dirty="0"/>
          </a:p>
        </p:txBody>
      </p:sp>
      <p:sp>
        <p:nvSpPr>
          <p:cNvPr id="5" name="Text 2"/>
          <p:cNvSpPr/>
          <p:nvPr/>
        </p:nvSpPr>
        <p:spPr>
          <a:xfrm>
            <a:off x="1959412" y="2248019"/>
            <a:ext cx="11985188" cy="313492"/>
          </a:xfrm>
          <a:prstGeom prst="rect">
            <a:avLst/>
          </a:prstGeom>
          <a:noFill/>
          <a:ln/>
        </p:spPr>
        <p:txBody>
          <a:bodyPr wrap="none" lIns="0" tIns="0" rIns="0" bIns="0" rtlCol="0" anchor="t"/>
          <a:lstStyle/>
          <a:p>
            <a:r>
              <a:rPr lang="en-US" dirty="0"/>
              <a:t>Collect age, travel dates, budget, and interests; classify user profile.</a:t>
            </a:r>
          </a:p>
          <a:p>
            <a:br>
              <a:rPr lang="en-US" sz="1600" dirty="0"/>
            </a:br>
            <a:endParaRPr lang="en-US" sz="1500" dirty="0"/>
          </a:p>
        </p:txBody>
      </p:sp>
      <p:pic>
        <p:nvPicPr>
          <p:cNvPr id="6" name="Image 1" descr="preencoded.png"/>
          <p:cNvPicPr>
            <a:picLocks noChangeAspect="1"/>
          </p:cNvPicPr>
          <p:nvPr/>
        </p:nvPicPr>
        <p:blipFill>
          <a:blip r:embed="rId4"/>
          <a:stretch>
            <a:fillRect/>
          </a:stretch>
        </p:blipFill>
        <p:spPr>
          <a:xfrm>
            <a:off x="685800" y="2804279"/>
            <a:ext cx="979765" cy="1175742"/>
          </a:xfrm>
          <a:prstGeom prst="rect">
            <a:avLst/>
          </a:prstGeom>
        </p:spPr>
      </p:pic>
      <p:sp>
        <p:nvSpPr>
          <p:cNvPr id="7" name="Text 3"/>
          <p:cNvSpPr/>
          <p:nvPr/>
        </p:nvSpPr>
        <p:spPr>
          <a:xfrm>
            <a:off x="1959412" y="3000137"/>
            <a:ext cx="5067538" cy="306110"/>
          </a:xfrm>
          <a:prstGeom prst="rect">
            <a:avLst/>
          </a:prstGeom>
          <a:noFill/>
          <a:ln/>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Data Collection &amp; Categorization</a:t>
            </a:r>
            <a:endParaRPr lang="en-US" sz="1900" dirty="0"/>
          </a:p>
        </p:txBody>
      </p:sp>
      <p:sp>
        <p:nvSpPr>
          <p:cNvPr id="8" name="Text 4"/>
          <p:cNvSpPr/>
          <p:nvPr/>
        </p:nvSpPr>
        <p:spPr>
          <a:xfrm>
            <a:off x="1959412" y="3423761"/>
            <a:ext cx="11985188" cy="313492"/>
          </a:xfrm>
          <a:prstGeom prst="rect">
            <a:avLst/>
          </a:prstGeom>
          <a:noFill/>
          <a:ln/>
        </p:spPr>
        <p:txBody>
          <a:bodyPr wrap="none" lIns="0" tIns="0" rIns="0" bIns="0" rtlCol="0" anchor="t"/>
          <a:lstStyle/>
          <a:p>
            <a:r>
              <a:rPr lang="en-US" dirty="0"/>
              <a:t>Organize destinations, hotels, and activities by type, cost, and location.</a:t>
            </a:r>
          </a:p>
          <a:p>
            <a:br>
              <a:rPr lang="en-US" sz="1600" dirty="0"/>
            </a:br>
            <a:endParaRPr lang="en-US" sz="1500" dirty="0"/>
          </a:p>
        </p:txBody>
      </p:sp>
      <p:pic>
        <p:nvPicPr>
          <p:cNvPr id="9" name="Image 2" descr="preencoded.png"/>
          <p:cNvPicPr>
            <a:picLocks noChangeAspect="1"/>
          </p:cNvPicPr>
          <p:nvPr/>
        </p:nvPicPr>
        <p:blipFill>
          <a:blip r:embed="rId5"/>
          <a:stretch>
            <a:fillRect/>
          </a:stretch>
        </p:blipFill>
        <p:spPr>
          <a:xfrm>
            <a:off x="685800" y="3980021"/>
            <a:ext cx="979765" cy="1175742"/>
          </a:xfrm>
          <a:prstGeom prst="rect">
            <a:avLst/>
          </a:prstGeom>
        </p:spPr>
      </p:pic>
      <p:sp>
        <p:nvSpPr>
          <p:cNvPr id="10" name="Text 5"/>
          <p:cNvSpPr/>
          <p:nvPr/>
        </p:nvSpPr>
        <p:spPr>
          <a:xfrm>
            <a:off x="1959412" y="4175879"/>
            <a:ext cx="4713089" cy="306110"/>
          </a:xfrm>
          <a:prstGeom prst="rect">
            <a:avLst/>
          </a:prstGeom>
          <a:noFill/>
          <a:ln/>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Intelligent Filtering &amp; Matching</a:t>
            </a:r>
            <a:endParaRPr lang="en-US" sz="1900" dirty="0"/>
          </a:p>
        </p:txBody>
      </p:sp>
      <p:sp>
        <p:nvSpPr>
          <p:cNvPr id="11" name="Text 6"/>
          <p:cNvSpPr/>
          <p:nvPr/>
        </p:nvSpPr>
        <p:spPr>
          <a:xfrm>
            <a:off x="1959412" y="4599503"/>
            <a:ext cx="11985188" cy="313492"/>
          </a:xfrm>
          <a:prstGeom prst="rect">
            <a:avLst/>
          </a:prstGeom>
          <a:noFill/>
          <a:ln/>
        </p:spPr>
        <p:txBody>
          <a:bodyPr wrap="none" lIns="0" tIns="0" rIns="0" bIns="0" rtlCol="0" anchor="t"/>
          <a:lstStyle/>
          <a:p>
            <a:r>
              <a:rPr lang="en-US" dirty="0"/>
              <a:t>Match inputs with suitable places using rules and real-time weather data.</a:t>
            </a:r>
          </a:p>
          <a:p>
            <a:endParaRPr lang="en-US" sz="1500" dirty="0"/>
          </a:p>
        </p:txBody>
      </p:sp>
      <p:pic>
        <p:nvPicPr>
          <p:cNvPr id="12" name="Image 3" descr="preencoded.png"/>
          <p:cNvPicPr>
            <a:picLocks noChangeAspect="1"/>
          </p:cNvPicPr>
          <p:nvPr/>
        </p:nvPicPr>
        <p:blipFill>
          <a:blip r:embed="rId6"/>
          <a:stretch>
            <a:fillRect/>
          </a:stretch>
        </p:blipFill>
        <p:spPr>
          <a:xfrm>
            <a:off x="685800" y="5155763"/>
            <a:ext cx="979765" cy="1175742"/>
          </a:xfrm>
          <a:prstGeom prst="rect">
            <a:avLst/>
          </a:prstGeom>
        </p:spPr>
      </p:pic>
      <p:sp>
        <p:nvSpPr>
          <p:cNvPr id="13" name="Text 7"/>
          <p:cNvSpPr/>
          <p:nvPr/>
        </p:nvSpPr>
        <p:spPr>
          <a:xfrm>
            <a:off x="1959412" y="5351621"/>
            <a:ext cx="3952994" cy="306110"/>
          </a:xfrm>
          <a:prstGeom prst="rect">
            <a:avLst/>
          </a:prstGeom>
          <a:noFill/>
          <a:ln/>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Daily Itinerary Generation</a:t>
            </a:r>
            <a:endParaRPr lang="en-US" sz="1900" dirty="0"/>
          </a:p>
        </p:txBody>
      </p:sp>
      <p:sp>
        <p:nvSpPr>
          <p:cNvPr id="14" name="Text 8"/>
          <p:cNvSpPr/>
          <p:nvPr/>
        </p:nvSpPr>
        <p:spPr>
          <a:xfrm>
            <a:off x="1959412" y="5775246"/>
            <a:ext cx="11985188" cy="313492"/>
          </a:xfrm>
          <a:prstGeom prst="rect">
            <a:avLst/>
          </a:prstGeom>
          <a:noFill/>
          <a:ln/>
        </p:spPr>
        <p:txBody>
          <a:bodyPr wrap="none" lIns="0" tIns="0" rIns="0" bIns="0" rtlCol="0" anchor="t"/>
          <a:lstStyle/>
          <a:p>
            <a:r>
              <a:rPr lang="en-US" dirty="0"/>
              <a:t>Generate day-wise plan with activities, hotels, food, and timings.</a:t>
            </a:r>
          </a:p>
          <a:p>
            <a:br>
              <a:rPr lang="en-US" sz="1600" dirty="0"/>
            </a:br>
            <a:endParaRPr lang="en-US" sz="1500" dirty="0"/>
          </a:p>
        </p:txBody>
      </p:sp>
      <p:pic>
        <p:nvPicPr>
          <p:cNvPr id="15" name="Image 4" descr="preencoded.png"/>
          <p:cNvPicPr>
            <a:picLocks noChangeAspect="1"/>
          </p:cNvPicPr>
          <p:nvPr/>
        </p:nvPicPr>
        <p:blipFill>
          <a:blip r:embed="rId7"/>
          <a:stretch>
            <a:fillRect/>
          </a:stretch>
        </p:blipFill>
        <p:spPr>
          <a:xfrm>
            <a:off x="685800" y="6331506"/>
            <a:ext cx="979765" cy="1175742"/>
          </a:xfrm>
          <a:prstGeom prst="rect">
            <a:avLst/>
          </a:prstGeom>
        </p:spPr>
      </p:pic>
      <p:sp>
        <p:nvSpPr>
          <p:cNvPr id="16" name="Text 9"/>
          <p:cNvSpPr/>
          <p:nvPr/>
        </p:nvSpPr>
        <p:spPr>
          <a:xfrm>
            <a:off x="1959412" y="6527363"/>
            <a:ext cx="4061936" cy="306110"/>
          </a:xfrm>
          <a:prstGeom prst="rect">
            <a:avLst/>
          </a:prstGeom>
          <a:noFill/>
          <a:ln/>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User Interface &amp; Feedback</a:t>
            </a:r>
            <a:endParaRPr lang="en-US" sz="1900" dirty="0"/>
          </a:p>
        </p:txBody>
      </p:sp>
      <p:sp>
        <p:nvSpPr>
          <p:cNvPr id="17" name="Text 10"/>
          <p:cNvSpPr/>
          <p:nvPr/>
        </p:nvSpPr>
        <p:spPr>
          <a:xfrm>
            <a:off x="1959412" y="6950988"/>
            <a:ext cx="11985188" cy="313492"/>
          </a:xfrm>
          <a:prstGeom prst="rect">
            <a:avLst/>
          </a:prstGeom>
          <a:noFill/>
          <a:ln/>
        </p:spPr>
        <p:txBody>
          <a:bodyPr wrap="none" lIns="0" tIns="0" rIns="0" bIns="0" rtlCol="0" anchor="t"/>
          <a:lstStyle/>
          <a:p>
            <a:r>
              <a:rPr lang="en-US" dirty="0"/>
              <a:t>Display results on a user-friendly UI; collect feedback for improvements.</a:t>
            </a:r>
          </a:p>
          <a:p>
            <a:br>
              <a:rPr lang="en-US" sz="1600" dirty="0"/>
            </a:br>
            <a:endParaRPr lang="en-US" sz="1500" dirty="0"/>
          </a:p>
        </p:txBody>
      </p:sp>
      <p:pic>
        <p:nvPicPr>
          <p:cNvPr id="19" name="Picture 18">
            <a:extLst>
              <a:ext uri="{FF2B5EF4-FFF2-40B4-BE49-F238E27FC236}">
                <a16:creationId xmlns:a16="http://schemas.microsoft.com/office/drawing/2014/main" id="{7C6F757D-F5FC-9EE7-0D97-C8EBF3698BEE}"/>
              </a:ext>
            </a:extLst>
          </p:cNvPr>
          <p:cNvPicPr>
            <a:picLocks noChangeAspect="1"/>
          </p:cNvPicPr>
          <p:nvPr/>
        </p:nvPicPr>
        <p:blipFill>
          <a:blip r:embed="rId8"/>
          <a:stretch>
            <a:fillRect/>
          </a:stretch>
        </p:blipFill>
        <p:spPr>
          <a:xfrm>
            <a:off x="11878786" y="7355097"/>
            <a:ext cx="2676899" cy="77163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20447" y="566023"/>
            <a:ext cx="5146477" cy="643295"/>
          </a:xfrm>
          <a:prstGeom prst="rect">
            <a:avLst/>
          </a:prstGeom>
          <a:noFill/>
          <a:ln/>
        </p:spPr>
        <p:txBody>
          <a:bodyPr wrap="none" lIns="0" tIns="0" rIns="0" bIns="0" rtlCol="0" anchor="t"/>
          <a:lstStyle/>
          <a:p>
            <a:pPr marL="0" indent="0" algn="l">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Block Diagram</a:t>
            </a:r>
            <a:endParaRPr lang="en-US" sz="4050" dirty="0"/>
          </a:p>
        </p:txBody>
      </p:sp>
      <p:pic>
        <p:nvPicPr>
          <p:cNvPr id="3" name="Image 0" descr="preencoded.png"/>
          <p:cNvPicPr>
            <a:picLocks noChangeAspect="1"/>
          </p:cNvPicPr>
          <p:nvPr/>
        </p:nvPicPr>
        <p:blipFill>
          <a:blip r:embed="rId3"/>
          <a:stretch>
            <a:fillRect/>
          </a:stretch>
        </p:blipFill>
        <p:spPr>
          <a:xfrm>
            <a:off x="720447" y="1749623"/>
            <a:ext cx="3798094" cy="5697141"/>
          </a:xfrm>
          <a:prstGeom prst="rect">
            <a:avLst/>
          </a:prstGeom>
        </p:spPr>
      </p:pic>
      <p:sp>
        <p:nvSpPr>
          <p:cNvPr id="4" name="Text 1"/>
          <p:cNvSpPr/>
          <p:nvPr/>
        </p:nvSpPr>
        <p:spPr>
          <a:xfrm>
            <a:off x="720447" y="7678341"/>
            <a:ext cx="3879056" cy="329327"/>
          </a:xfrm>
          <a:prstGeom prst="rect">
            <a:avLst/>
          </a:prstGeom>
          <a:noFill/>
          <a:ln/>
        </p:spPr>
        <p:txBody>
          <a:bodyPr wrap="none" lIns="0" tIns="0" rIns="0" bIns="0" rtlCol="0" anchor="t"/>
          <a:lstStyle/>
          <a:p>
            <a:pPr marL="0" indent="0" algn="l">
              <a:lnSpc>
                <a:spcPts val="2550"/>
              </a:lnSpc>
              <a:buNone/>
            </a:pPr>
            <a:endParaRPr lang="en-US" sz="1600" dirty="0"/>
          </a:p>
        </p:txBody>
      </p:sp>
      <p:sp>
        <p:nvSpPr>
          <p:cNvPr id="5" name="Text 2"/>
          <p:cNvSpPr/>
          <p:nvPr/>
        </p:nvSpPr>
        <p:spPr>
          <a:xfrm>
            <a:off x="5109329" y="1590080"/>
            <a:ext cx="8808125" cy="329327"/>
          </a:xfrm>
          <a:prstGeom prst="rect">
            <a:avLst/>
          </a:prstGeom>
          <a:noFill/>
          <a:ln/>
        </p:spPr>
        <p:txBody>
          <a:bodyPr wrap="none" lIns="0" tIns="0" rIns="0" bIns="0" rtlCol="0" anchor="t"/>
          <a:lstStyle/>
          <a:p>
            <a:pPr marL="342900" indent="-342900" algn="l">
              <a:lnSpc>
                <a:spcPts val="2550"/>
              </a:lnSpc>
              <a:buSzPct val="100000"/>
              <a:buFont typeface="+mj-lt"/>
              <a:buAutoNum type="arabicPeriod"/>
            </a:pPr>
            <a:r>
              <a:rPr lang="en-US" sz="1600" b="1" dirty="0">
                <a:solidFill>
                  <a:srgbClr val="333F70"/>
                </a:solidFill>
                <a:latin typeface="Open Sans" pitchFamily="34" charset="0"/>
                <a:ea typeface="Open Sans" pitchFamily="34" charset="-122"/>
                <a:cs typeface="Open Sans" pitchFamily="34" charset="-120"/>
              </a:rPr>
              <a:t>User Input</a:t>
            </a:r>
            <a:r>
              <a:rPr lang="en-US" sz="1600" dirty="0">
                <a:solidFill>
                  <a:srgbClr val="333F70"/>
                </a:solidFill>
                <a:latin typeface="Open Sans" pitchFamily="34" charset="0"/>
                <a:ea typeface="Open Sans" pitchFamily="34" charset="-122"/>
                <a:cs typeface="Open Sans" pitchFamily="34" charset="-120"/>
              </a:rPr>
              <a:t>: The user enters their age and budget.</a:t>
            </a:r>
            <a:endParaRPr lang="en-US" sz="1600" dirty="0"/>
          </a:p>
        </p:txBody>
      </p:sp>
      <p:sp>
        <p:nvSpPr>
          <p:cNvPr id="6" name="Text 3"/>
          <p:cNvSpPr/>
          <p:nvPr/>
        </p:nvSpPr>
        <p:spPr>
          <a:xfrm>
            <a:off x="5109329" y="1991439"/>
            <a:ext cx="8808125" cy="658654"/>
          </a:xfrm>
          <a:prstGeom prst="rect">
            <a:avLst/>
          </a:prstGeom>
          <a:noFill/>
          <a:ln/>
        </p:spPr>
        <p:txBody>
          <a:bodyPr wrap="square" lIns="0" tIns="0" rIns="0" bIns="0" rtlCol="0" anchor="t"/>
          <a:lstStyle/>
          <a:p>
            <a:pPr marL="342900" indent="-342900" algn="l">
              <a:lnSpc>
                <a:spcPts val="2550"/>
              </a:lnSpc>
              <a:buSzPct val="100000"/>
              <a:buFont typeface="+mj-lt"/>
              <a:buAutoNum type="arabicPeriod" startAt="2"/>
            </a:pPr>
            <a:r>
              <a:rPr lang="en-US" sz="1600" b="1" dirty="0">
                <a:solidFill>
                  <a:srgbClr val="333F70"/>
                </a:solidFill>
                <a:latin typeface="Open Sans" pitchFamily="34" charset="0"/>
                <a:ea typeface="Open Sans" pitchFamily="34" charset="-122"/>
                <a:cs typeface="Open Sans" pitchFamily="34" charset="-120"/>
              </a:rPr>
              <a:t>Input Validation</a:t>
            </a:r>
            <a:r>
              <a:rPr lang="en-US" sz="1600" dirty="0">
                <a:solidFill>
                  <a:srgbClr val="333F70"/>
                </a:solidFill>
                <a:latin typeface="Open Sans" pitchFamily="34" charset="0"/>
                <a:ea typeface="Open Sans" pitchFamily="34" charset="-122"/>
                <a:cs typeface="Open Sans" pitchFamily="34" charset="-120"/>
              </a:rPr>
              <a:t>: The system checks and groups the input into categories (e.g., age group and budget level).</a:t>
            </a:r>
            <a:endParaRPr lang="en-US" sz="1600" dirty="0"/>
          </a:p>
        </p:txBody>
      </p:sp>
      <p:sp>
        <p:nvSpPr>
          <p:cNvPr id="7" name="Text 4"/>
          <p:cNvSpPr/>
          <p:nvPr/>
        </p:nvSpPr>
        <p:spPr>
          <a:xfrm>
            <a:off x="5109329" y="2722126"/>
            <a:ext cx="8808125" cy="658654"/>
          </a:xfrm>
          <a:prstGeom prst="rect">
            <a:avLst/>
          </a:prstGeom>
          <a:noFill/>
          <a:ln/>
        </p:spPr>
        <p:txBody>
          <a:bodyPr wrap="square" lIns="0" tIns="0" rIns="0" bIns="0" rtlCol="0" anchor="t"/>
          <a:lstStyle/>
          <a:p>
            <a:pPr marL="342900" indent="-342900" algn="l">
              <a:lnSpc>
                <a:spcPts val="2550"/>
              </a:lnSpc>
              <a:buSzPct val="100000"/>
              <a:buFont typeface="+mj-lt"/>
              <a:buAutoNum type="arabicPeriod" startAt="3"/>
            </a:pPr>
            <a:r>
              <a:rPr lang="en-US" sz="1600" b="1" dirty="0">
                <a:solidFill>
                  <a:srgbClr val="333F70"/>
                </a:solidFill>
                <a:latin typeface="Open Sans" pitchFamily="34" charset="0"/>
                <a:ea typeface="Open Sans" pitchFamily="34" charset="-122"/>
                <a:cs typeface="Open Sans" pitchFamily="34" charset="-120"/>
              </a:rPr>
              <a:t>Destination Recommendation</a:t>
            </a:r>
            <a:r>
              <a:rPr lang="en-US" sz="1600" dirty="0">
                <a:solidFill>
                  <a:srgbClr val="333F70"/>
                </a:solidFill>
                <a:latin typeface="Open Sans" pitchFamily="34" charset="0"/>
                <a:ea typeface="Open Sans" pitchFamily="34" charset="-122"/>
                <a:cs typeface="Open Sans" pitchFamily="34" charset="-120"/>
              </a:rPr>
              <a:t>: Based on predefined rules, it maps the age and budget to a suitable travel type (e.g., cultural, adventurous).</a:t>
            </a:r>
            <a:endParaRPr lang="en-US" sz="1600" dirty="0"/>
          </a:p>
        </p:txBody>
      </p:sp>
      <p:sp>
        <p:nvSpPr>
          <p:cNvPr id="8" name="Text 5"/>
          <p:cNvSpPr/>
          <p:nvPr/>
        </p:nvSpPr>
        <p:spPr>
          <a:xfrm>
            <a:off x="5109329" y="3452813"/>
            <a:ext cx="8808125" cy="658654"/>
          </a:xfrm>
          <a:prstGeom prst="rect">
            <a:avLst/>
          </a:prstGeom>
          <a:noFill/>
          <a:ln/>
        </p:spPr>
        <p:txBody>
          <a:bodyPr wrap="square" lIns="0" tIns="0" rIns="0" bIns="0" rtlCol="0" anchor="t"/>
          <a:lstStyle/>
          <a:p>
            <a:pPr marL="342900" indent="-342900" algn="l">
              <a:lnSpc>
                <a:spcPts val="2550"/>
              </a:lnSpc>
              <a:buSzPct val="100000"/>
              <a:buFont typeface="+mj-lt"/>
              <a:buAutoNum type="arabicPeriod" startAt="4"/>
            </a:pPr>
            <a:r>
              <a:rPr lang="en-US" sz="1600" b="1" dirty="0">
                <a:solidFill>
                  <a:srgbClr val="333F70"/>
                </a:solidFill>
                <a:latin typeface="Open Sans" pitchFamily="34" charset="0"/>
                <a:ea typeface="Open Sans" pitchFamily="34" charset="-122"/>
                <a:cs typeface="Open Sans" pitchFamily="34" charset="-120"/>
              </a:rPr>
              <a:t>Fetch Place, Food, Hotel Info</a:t>
            </a:r>
            <a:r>
              <a:rPr lang="en-US" sz="1600" dirty="0">
                <a:solidFill>
                  <a:srgbClr val="333F70"/>
                </a:solidFill>
                <a:latin typeface="Open Sans" pitchFamily="34" charset="0"/>
                <a:ea typeface="Open Sans" pitchFamily="34" charset="-122"/>
                <a:cs typeface="Open Sans" pitchFamily="34" charset="-120"/>
              </a:rPr>
              <a:t>: It retrieves specific destinations, local foods, and hotel options matching the mapped category.</a:t>
            </a:r>
            <a:endParaRPr lang="en-US" sz="1600" dirty="0"/>
          </a:p>
        </p:txBody>
      </p:sp>
      <p:sp>
        <p:nvSpPr>
          <p:cNvPr id="9" name="Text 6"/>
          <p:cNvSpPr/>
          <p:nvPr/>
        </p:nvSpPr>
        <p:spPr>
          <a:xfrm>
            <a:off x="5109329" y="4183499"/>
            <a:ext cx="8808125" cy="658654"/>
          </a:xfrm>
          <a:prstGeom prst="rect">
            <a:avLst/>
          </a:prstGeom>
          <a:noFill/>
          <a:ln/>
        </p:spPr>
        <p:txBody>
          <a:bodyPr wrap="square" lIns="0" tIns="0" rIns="0" bIns="0" rtlCol="0" anchor="t"/>
          <a:lstStyle/>
          <a:p>
            <a:pPr marL="342900" indent="-342900" algn="l">
              <a:lnSpc>
                <a:spcPts val="2550"/>
              </a:lnSpc>
              <a:buSzPct val="100000"/>
              <a:buFont typeface="+mj-lt"/>
              <a:buAutoNum type="arabicPeriod" startAt="5"/>
            </a:pPr>
            <a:r>
              <a:rPr lang="en-US" sz="1600" b="1" dirty="0">
                <a:solidFill>
                  <a:srgbClr val="333F70"/>
                </a:solidFill>
                <a:latin typeface="Open Sans" pitchFamily="34" charset="0"/>
                <a:ea typeface="Open Sans" pitchFamily="34" charset="-122"/>
                <a:cs typeface="Open Sans" pitchFamily="34" charset="-120"/>
              </a:rPr>
              <a:t>Generate Recommendation Page</a:t>
            </a:r>
            <a:r>
              <a:rPr lang="en-US" sz="1600" dirty="0">
                <a:solidFill>
                  <a:srgbClr val="333F70"/>
                </a:solidFill>
                <a:latin typeface="Open Sans" pitchFamily="34" charset="0"/>
                <a:ea typeface="Open Sans" pitchFamily="34" charset="-122"/>
                <a:cs typeface="Open Sans" pitchFamily="34" charset="-120"/>
              </a:rPr>
              <a:t>: A personalized result page is created with all the suggestions.</a:t>
            </a:r>
            <a:endParaRPr lang="en-US" sz="1600" dirty="0"/>
          </a:p>
        </p:txBody>
      </p:sp>
      <p:sp>
        <p:nvSpPr>
          <p:cNvPr id="10" name="Text 7"/>
          <p:cNvSpPr/>
          <p:nvPr/>
        </p:nvSpPr>
        <p:spPr>
          <a:xfrm>
            <a:off x="5109329" y="4914186"/>
            <a:ext cx="8808125" cy="658654"/>
          </a:xfrm>
          <a:prstGeom prst="rect">
            <a:avLst/>
          </a:prstGeom>
          <a:noFill/>
          <a:ln/>
        </p:spPr>
        <p:txBody>
          <a:bodyPr wrap="square" lIns="0" tIns="0" rIns="0" bIns="0" rtlCol="0" anchor="t"/>
          <a:lstStyle/>
          <a:p>
            <a:pPr marL="342900" indent="-342900" algn="l">
              <a:lnSpc>
                <a:spcPts val="2550"/>
              </a:lnSpc>
              <a:buSzPct val="100000"/>
              <a:buFont typeface="+mj-lt"/>
              <a:buAutoNum type="arabicPeriod" startAt="6"/>
            </a:pPr>
            <a:r>
              <a:rPr lang="en-US" sz="1600" b="1" dirty="0">
                <a:solidFill>
                  <a:srgbClr val="333F70"/>
                </a:solidFill>
                <a:latin typeface="Open Sans" pitchFamily="34" charset="0"/>
                <a:ea typeface="Open Sans" pitchFamily="34" charset="-122"/>
                <a:cs typeface="Open Sans" pitchFamily="34" charset="-120"/>
              </a:rPr>
              <a:t>Display Results to User</a:t>
            </a:r>
            <a:r>
              <a:rPr lang="en-US" sz="1600" dirty="0">
                <a:solidFill>
                  <a:srgbClr val="333F70"/>
                </a:solidFill>
                <a:latin typeface="Open Sans" pitchFamily="34" charset="0"/>
                <a:ea typeface="Open Sans" pitchFamily="34" charset="-122"/>
                <a:cs typeface="Open Sans" pitchFamily="34" charset="-120"/>
              </a:rPr>
              <a:t>: The webpage displays the travel recommendations clearly for the user.</a:t>
            </a:r>
            <a:endParaRPr lang="en-US" sz="1600" dirty="0"/>
          </a:p>
        </p:txBody>
      </p:sp>
      <p:sp>
        <p:nvSpPr>
          <p:cNvPr id="11" name="Text 8"/>
          <p:cNvSpPr/>
          <p:nvPr/>
        </p:nvSpPr>
        <p:spPr>
          <a:xfrm>
            <a:off x="5109329" y="5758101"/>
            <a:ext cx="8808125" cy="329327"/>
          </a:xfrm>
          <a:prstGeom prst="rect">
            <a:avLst/>
          </a:prstGeom>
          <a:noFill/>
          <a:ln/>
        </p:spPr>
        <p:txBody>
          <a:bodyPr wrap="non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This makes travel planning automatic, personalized, and efficient.</a:t>
            </a:r>
            <a:endParaRPr lang="en-US" sz="1600" dirty="0"/>
          </a:p>
        </p:txBody>
      </p:sp>
      <p:pic>
        <p:nvPicPr>
          <p:cNvPr id="13" name="Picture 12">
            <a:extLst>
              <a:ext uri="{FF2B5EF4-FFF2-40B4-BE49-F238E27FC236}">
                <a16:creationId xmlns:a16="http://schemas.microsoft.com/office/drawing/2014/main" id="{16037166-A189-40DA-F86B-0AD26C0C697F}"/>
              </a:ext>
            </a:extLst>
          </p:cNvPr>
          <p:cNvPicPr>
            <a:picLocks noChangeAspect="1"/>
          </p:cNvPicPr>
          <p:nvPr/>
        </p:nvPicPr>
        <p:blipFill>
          <a:blip r:embed="rId4"/>
          <a:stretch>
            <a:fillRect/>
          </a:stretch>
        </p:blipFill>
        <p:spPr>
          <a:xfrm>
            <a:off x="11953501" y="7393456"/>
            <a:ext cx="2676899" cy="771633"/>
          </a:xfrm>
          <a:prstGeom prst="rect">
            <a:avLst/>
          </a:prstGeom>
        </p:spPr>
      </p:pic>
      <p:pic>
        <p:nvPicPr>
          <p:cNvPr id="15" name="Picture 14">
            <a:extLst>
              <a:ext uri="{FF2B5EF4-FFF2-40B4-BE49-F238E27FC236}">
                <a16:creationId xmlns:a16="http://schemas.microsoft.com/office/drawing/2014/main" id="{3B0F63A1-8A4F-95A0-E053-7C069CBD7EEC}"/>
              </a:ext>
            </a:extLst>
          </p:cNvPr>
          <p:cNvPicPr>
            <a:picLocks noChangeAspect="1"/>
          </p:cNvPicPr>
          <p:nvPr/>
        </p:nvPicPr>
        <p:blipFill>
          <a:blip r:embed="rId5"/>
          <a:stretch>
            <a:fillRect/>
          </a:stretch>
        </p:blipFill>
        <p:spPr>
          <a:xfrm>
            <a:off x="1" y="-1"/>
            <a:ext cx="14746146" cy="8165089"/>
          </a:xfrm>
          <a:prstGeom prst="rect">
            <a:avLst/>
          </a:prstGeom>
        </p:spPr>
      </p:pic>
      <p:pic>
        <p:nvPicPr>
          <p:cNvPr id="17" name="Picture 16">
            <a:extLst>
              <a:ext uri="{FF2B5EF4-FFF2-40B4-BE49-F238E27FC236}">
                <a16:creationId xmlns:a16="http://schemas.microsoft.com/office/drawing/2014/main" id="{08960FE0-D052-C618-99CE-373E814C376A}"/>
              </a:ext>
            </a:extLst>
          </p:cNvPr>
          <p:cNvPicPr>
            <a:picLocks noChangeAspect="1"/>
          </p:cNvPicPr>
          <p:nvPr/>
        </p:nvPicPr>
        <p:blipFill>
          <a:blip r:embed="rId6"/>
          <a:stretch>
            <a:fillRect/>
          </a:stretch>
        </p:blipFill>
        <p:spPr>
          <a:xfrm>
            <a:off x="4171237" y="782836"/>
            <a:ext cx="5736692" cy="914528"/>
          </a:xfrm>
          <a:prstGeom prst="rect">
            <a:avLst/>
          </a:prstGeom>
        </p:spPr>
      </p:pic>
      <p:sp>
        <p:nvSpPr>
          <p:cNvPr id="18" name="TextBox 17">
            <a:extLst>
              <a:ext uri="{FF2B5EF4-FFF2-40B4-BE49-F238E27FC236}">
                <a16:creationId xmlns:a16="http://schemas.microsoft.com/office/drawing/2014/main" id="{AC62C2E5-20BA-9D50-76CA-8ABB936E134F}"/>
              </a:ext>
            </a:extLst>
          </p:cNvPr>
          <p:cNvSpPr txBox="1"/>
          <p:nvPr/>
        </p:nvSpPr>
        <p:spPr>
          <a:xfrm>
            <a:off x="4305782" y="983848"/>
            <a:ext cx="5335929" cy="830997"/>
          </a:xfrm>
          <a:prstGeom prst="rect">
            <a:avLst/>
          </a:prstGeom>
          <a:noFill/>
        </p:spPr>
        <p:txBody>
          <a:bodyPr wrap="square" rtlCol="0">
            <a:spAutoFit/>
          </a:bodyPr>
          <a:lstStyle/>
          <a:p>
            <a:r>
              <a:rPr lang="en-IN" sz="4800" b="1" dirty="0">
                <a:solidFill>
                  <a:schemeClr val="accent1">
                    <a:lumMod val="50000"/>
                  </a:schemeClr>
                </a:solidFill>
              </a:rPr>
              <a:t>BLOCK DIAGRAM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624"/>
          </a:xfrm>
          <a:prstGeom prst="rect">
            <a:avLst/>
          </a:prstGeom>
        </p:spPr>
      </p:pic>
      <p:sp>
        <p:nvSpPr>
          <p:cNvPr id="3" name="Text 0"/>
          <p:cNvSpPr/>
          <p:nvPr/>
        </p:nvSpPr>
        <p:spPr>
          <a:xfrm>
            <a:off x="615315" y="1059300"/>
            <a:ext cx="4721662" cy="549473"/>
          </a:xfrm>
          <a:prstGeom prst="rect">
            <a:avLst/>
          </a:prstGeom>
          <a:noFill/>
          <a:ln/>
        </p:spPr>
        <p:txBody>
          <a:bodyPr wrap="none" lIns="0" tIns="0" rIns="0" bIns="0" rtlCol="0" anchor="t"/>
          <a:lstStyle/>
          <a:p>
            <a:pPr marL="0" indent="0" algn="l">
              <a:lnSpc>
                <a:spcPts val="4300"/>
              </a:lnSpc>
              <a:buNone/>
            </a:pPr>
            <a:r>
              <a:rPr lang="en-US" sz="3450" b="1" dirty="0">
                <a:solidFill>
                  <a:srgbClr val="333F70"/>
                </a:solidFill>
                <a:latin typeface="Unbounded Bold" pitchFamily="34" charset="0"/>
                <a:ea typeface="Unbounded Bold" pitchFamily="34" charset="-122"/>
                <a:cs typeface="Unbounded Bold" pitchFamily="34" charset="-120"/>
              </a:rPr>
              <a:t>Expected Output</a:t>
            </a:r>
            <a:endParaRPr lang="en-US" sz="3450" dirty="0"/>
          </a:p>
        </p:txBody>
      </p:sp>
      <p:sp>
        <p:nvSpPr>
          <p:cNvPr id="4" name="Text 1"/>
          <p:cNvSpPr/>
          <p:nvPr/>
        </p:nvSpPr>
        <p:spPr>
          <a:xfrm>
            <a:off x="510214" y="2263616"/>
            <a:ext cx="8123571" cy="4113371"/>
          </a:xfrm>
          <a:prstGeom prst="rect">
            <a:avLst/>
          </a:prstGeom>
          <a:noFill/>
          <a:ln/>
        </p:spPr>
        <p:txBody>
          <a:bodyPr wrap="none" lIns="0" tIns="0" rIns="0" bIns="0" rtlCol="0" anchor="t"/>
          <a:lstStyle/>
          <a:p>
            <a:pPr marL="342900" indent="-342900">
              <a:buFont typeface="Arial" panose="020B0604020202020204" pitchFamily="34" charset="0"/>
              <a:buChar char="•"/>
            </a:pPr>
            <a:r>
              <a:rPr lang="en-US" sz="2000" dirty="0"/>
              <a:t>Suggested travel </a:t>
            </a:r>
            <a:r>
              <a:rPr lang="en-US" sz="2000" b="1" dirty="0"/>
              <a:t>destination</a:t>
            </a:r>
            <a:r>
              <a:rPr lang="en-US" sz="2000" dirty="0"/>
              <a:t> based on age, budget, interests, and travel dates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Day-wise itinerary</a:t>
            </a:r>
            <a:r>
              <a:rPr lang="en-US" sz="2000" dirty="0"/>
              <a:t> (morning, afternoon, evening, night plans)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List of </a:t>
            </a:r>
            <a:r>
              <a:rPr lang="en-US" sz="2000" b="1" dirty="0"/>
              <a:t>nearby hotels</a:t>
            </a:r>
            <a:r>
              <a:rPr lang="en-US" sz="2000" dirty="0"/>
              <a:t> and </a:t>
            </a:r>
            <a:r>
              <a:rPr lang="en-US" sz="2000" b="1" dirty="0"/>
              <a:t>restaurants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Real-time </a:t>
            </a:r>
            <a:r>
              <a:rPr lang="en-US" sz="2000" b="1" dirty="0"/>
              <a:t>weather forecast</a:t>
            </a:r>
            <a:r>
              <a:rPr lang="en-US" sz="2000" dirty="0"/>
              <a:t> for each travel day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Map locations</a:t>
            </a:r>
            <a:r>
              <a:rPr lang="en-US" sz="2000" dirty="0"/>
              <a:t> for all places in the itinerary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Displayed via a </a:t>
            </a:r>
            <a:r>
              <a:rPr lang="en-US" sz="2000" b="1" dirty="0"/>
              <a:t>user-friendly web interface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Option to </a:t>
            </a:r>
            <a:r>
              <a:rPr lang="en-US" sz="2000" b="1" dirty="0"/>
              <a:t>download or share</a:t>
            </a:r>
            <a:r>
              <a:rPr lang="en-US" sz="2000" dirty="0"/>
              <a:t> the complete plan</a:t>
            </a:r>
          </a:p>
          <a:p>
            <a:pPr marL="342900" indent="-342900">
              <a:buFont typeface="Arial" panose="020B0604020202020204" pitchFamily="34" charset="0"/>
              <a:buChar char="•"/>
            </a:pPr>
            <a:br>
              <a:rPr lang="en-US" sz="2000" dirty="0"/>
            </a:br>
            <a:endParaRPr lang="en-US" sz="2000" dirty="0"/>
          </a:p>
        </p:txBody>
      </p:sp>
      <p:sp>
        <p:nvSpPr>
          <p:cNvPr id="5" name="Text 2"/>
          <p:cNvSpPr/>
          <p:nvPr/>
        </p:nvSpPr>
        <p:spPr>
          <a:xfrm>
            <a:off x="615315" y="1639491"/>
            <a:ext cx="7913370" cy="281345"/>
          </a:xfrm>
          <a:prstGeom prst="rect">
            <a:avLst/>
          </a:prstGeom>
          <a:noFill/>
          <a:ln/>
        </p:spPr>
        <p:txBody>
          <a:bodyPr wrap="none" lIns="0" tIns="0" rIns="0" bIns="0" rtlCol="0" anchor="t"/>
          <a:lstStyle/>
          <a:p>
            <a:pPr marL="342900" indent="-342900" algn="l">
              <a:lnSpc>
                <a:spcPts val="2200"/>
              </a:lnSpc>
              <a:buSzPct val="100000"/>
              <a:buChar char="•"/>
            </a:pPr>
            <a:endParaRPr lang="en-US" sz="1350" dirty="0"/>
          </a:p>
        </p:txBody>
      </p:sp>
      <p:sp>
        <p:nvSpPr>
          <p:cNvPr id="6" name="Text 3"/>
          <p:cNvSpPr/>
          <p:nvPr/>
        </p:nvSpPr>
        <p:spPr>
          <a:xfrm>
            <a:off x="615315" y="1982272"/>
            <a:ext cx="7913370" cy="281345"/>
          </a:xfrm>
          <a:prstGeom prst="rect">
            <a:avLst/>
          </a:prstGeom>
          <a:noFill/>
          <a:ln/>
        </p:spPr>
        <p:txBody>
          <a:bodyPr wrap="none" lIns="0" tIns="0" rIns="0" bIns="0" rtlCol="0" anchor="t"/>
          <a:lstStyle/>
          <a:p>
            <a:pPr marL="685800" lvl="1" indent="-342900" algn="l">
              <a:lnSpc>
                <a:spcPts val="2200"/>
              </a:lnSpc>
              <a:buSzPct val="100000"/>
              <a:buChar char="•"/>
            </a:pPr>
            <a:endParaRPr lang="en-US" sz="1350" dirty="0"/>
          </a:p>
        </p:txBody>
      </p:sp>
      <p:sp>
        <p:nvSpPr>
          <p:cNvPr id="7" name="Text 4"/>
          <p:cNvSpPr/>
          <p:nvPr/>
        </p:nvSpPr>
        <p:spPr>
          <a:xfrm>
            <a:off x="615315" y="2325052"/>
            <a:ext cx="7913370" cy="281345"/>
          </a:xfrm>
          <a:prstGeom prst="rect">
            <a:avLst/>
          </a:prstGeom>
          <a:noFill/>
          <a:ln/>
        </p:spPr>
        <p:txBody>
          <a:bodyPr wrap="none" lIns="0" tIns="0" rIns="0" bIns="0" rtlCol="0" anchor="t"/>
          <a:lstStyle/>
          <a:p>
            <a:pPr marL="685800" lvl="1" indent="-342900" algn="l">
              <a:lnSpc>
                <a:spcPts val="2200"/>
              </a:lnSpc>
              <a:buSzPct val="100000"/>
              <a:buChar char="•"/>
            </a:pPr>
            <a:endParaRPr lang="en-US" sz="1350" dirty="0"/>
          </a:p>
        </p:txBody>
      </p:sp>
      <p:sp>
        <p:nvSpPr>
          <p:cNvPr id="8" name="Text 5"/>
          <p:cNvSpPr/>
          <p:nvPr/>
        </p:nvSpPr>
        <p:spPr>
          <a:xfrm>
            <a:off x="615315" y="2667833"/>
            <a:ext cx="7913370" cy="281345"/>
          </a:xfrm>
          <a:prstGeom prst="rect">
            <a:avLst/>
          </a:prstGeom>
          <a:noFill/>
          <a:ln/>
        </p:spPr>
        <p:txBody>
          <a:bodyPr wrap="none" lIns="0" tIns="0" rIns="0" bIns="0" rtlCol="0" anchor="t"/>
          <a:lstStyle/>
          <a:p>
            <a:pPr marL="685800" lvl="1" indent="-342900" algn="l">
              <a:lnSpc>
                <a:spcPts val="2200"/>
              </a:lnSpc>
              <a:buSzPct val="100000"/>
              <a:buChar char="•"/>
            </a:pPr>
            <a:endParaRPr lang="en-US" sz="1350" dirty="0"/>
          </a:p>
        </p:txBody>
      </p:sp>
      <p:sp>
        <p:nvSpPr>
          <p:cNvPr id="9" name="Text 6"/>
          <p:cNvSpPr/>
          <p:nvPr/>
        </p:nvSpPr>
        <p:spPr>
          <a:xfrm>
            <a:off x="615315" y="3010614"/>
            <a:ext cx="7913370" cy="281345"/>
          </a:xfrm>
          <a:prstGeom prst="rect">
            <a:avLst/>
          </a:prstGeom>
          <a:noFill/>
          <a:ln/>
        </p:spPr>
        <p:txBody>
          <a:bodyPr wrap="none" lIns="0" tIns="0" rIns="0" bIns="0" rtlCol="0" anchor="t"/>
          <a:lstStyle/>
          <a:p>
            <a:pPr marL="685800" lvl="1" indent="-342900" algn="l">
              <a:lnSpc>
                <a:spcPts val="2200"/>
              </a:lnSpc>
              <a:buSzPct val="100000"/>
              <a:buChar char="•"/>
            </a:pPr>
            <a:endParaRPr lang="en-US" sz="1350" dirty="0"/>
          </a:p>
        </p:txBody>
      </p:sp>
      <p:sp>
        <p:nvSpPr>
          <p:cNvPr id="10" name="Text 7"/>
          <p:cNvSpPr/>
          <p:nvPr/>
        </p:nvSpPr>
        <p:spPr>
          <a:xfrm>
            <a:off x="615315" y="3353395"/>
            <a:ext cx="7913370" cy="281345"/>
          </a:xfrm>
          <a:prstGeom prst="rect">
            <a:avLst/>
          </a:prstGeom>
          <a:noFill/>
          <a:ln/>
        </p:spPr>
        <p:txBody>
          <a:bodyPr wrap="none" lIns="0" tIns="0" rIns="0" bIns="0" rtlCol="0" anchor="t"/>
          <a:lstStyle/>
          <a:p>
            <a:pPr marL="685800" lvl="1" indent="-342900" algn="l">
              <a:lnSpc>
                <a:spcPts val="2200"/>
              </a:lnSpc>
              <a:buSzPct val="100000"/>
              <a:buChar char="•"/>
            </a:pPr>
            <a:endParaRPr lang="en-US" sz="1350" dirty="0"/>
          </a:p>
        </p:txBody>
      </p:sp>
      <p:sp>
        <p:nvSpPr>
          <p:cNvPr id="11" name="Text 8"/>
          <p:cNvSpPr/>
          <p:nvPr/>
        </p:nvSpPr>
        <p:spPr>
          <a:xfrm>
            <a:off x="615315" y="3696176"/>
            <a:ext cx="7913370" cy="281345"/>
          </a:xfrm>
          <a:prstGeom prst="rect">
            <a:avLst/>
          </a:prstGeom>
          <a:noFill/>
          <a:ln/>
        </p:spPr>
        <p:txBody>
          <a:bodyPr wrap="none" lIns="0" tIns="0" rIns="0" bIns="0" rtlCol="0" anchor="t"/>
          <a:lstStyle/>
          <a:p>
            <a:pPr marL="685800" lvl="1" indent="-342900" algn="l">
              <a:lnSpc>
                <a:spcPts val="2200"/>
              </a:lnSpc>
              <a:buSzPct val="100000"/>
              <a:buChar char="•"/>
            </a:pPr>
            <a:endParaRPr lang="en-US" sz="1350" dirty="0"/>
          </a:p>
        </p:txBody>
      </p:sp>
      <p:sp>
        <p:nvSpPr>
          <p:cNvPr id="12" name="Text 9"/>
          <p:cNvSpPr/>
          <p:nvPr/>
        </p:nvSpPr>
        <p:spPr>
          <a:xfrm>
            <a:off x="615315" y="4038957"/>
            <a:ext cx="7913370" cy="281345"/>
          </a:xfrm>
          <a:prstGeom prst="rect">
            <a:avLst/>
          </a:prstGeom>
          <a:noFill/>
          <a:ln/>
        </p:spPr>
        <p:txBody>
          <a:bodyPr wrap="none" lIns="0" tIns="0" rIns="0" bIns="0" rtlCol="0" anchor="t"/>
          <a:lstStyle/>
          <a:p>
            <a:pPr marL="342900" indent="-342900" algn="l">
              <a:lnSpc>
                <a:spcPts val="2200"/>
              </a:lnSpc>
              <a:buSzPct val="100000"/>
              <a:buChar char="•"/>
            </a:pPr>
            <a:endParaRPr lang="en-US" sz="1350" dirty="0"/>
          </a:p>
        </p:txBody>
      </p:sp>
      <p:sp>
        <p:nvSpPr>
          <p:cNvPr id="13" name="Text 10"/>
          <p:cNvSpPr/>
          <p:nvPr/>
        </p:nvSpPr>
        <p:spPr>
          <a:xfrm>
            <a:off x="615315" y="4381738"/>
            <a:ext cx="7913370" cy="281345"/>
          </a:xfrm>
          <a:prstGeom prst="rect">
            <a:avLst/>
          </a:prstGeom>
          <a:noFill/>
          <a:ln/>
        </p:spPr>
        <p:txBody>
          <a:bodyPr wrap="none" lIns="0" tIns="0" rIns="0" bIns="0" rtlCol="0" anchor="t"/>
          <a:lstStyle/>
          <a:p>
            <a:pPr marL="342900" indent="-342900" algn="l">
              <a:lnSpc>
                <a:spcPts val="2200"/>
              </a:lnSpc>
              <a:buSzPct val="100000"/>
              <a:buChar char="•"/>
            </a:pPr>
            <a:endParaRPr lang="en-US" sz="1350" dirty="0"/>
          </a:p>
        </p:txBody>
      </p:sp>
      <p:sp>
        <p:nvSpPr>
          <p:cNvPr id="14" name="Text 11"/>
          <p:cNvSpPr/>
          <p:nvPr/>
        </p:nvSpPr>
        <p:spPr>
          <a:xfrm>
            <a:off x="615315" y="4724519"/>
            <a:ext cx="7913370" cy="281345"/>
          </a:xfrm>
          <a:prstGeom prst="rect">
            <a:avLst/>
          </a:prstGeom>
          <a:noFill/>
          <a:ln/>
        </p:spPr>
        <p:txBody>
          <a:bodyPr wrap="none" lIns="0" tIns="0" rIns="0" bIns="0" rtlCol="0" anchor="t"/>
          <a:lstStyle/>
          <a:p>
            <a:pPr marL="685800" lvl="1" indent="-342900" algn="l">
              <a:lnSpc>
                <a:spcPts val="2200"/>
              </a:lnSpc>
              <a:buSzPct val="100000"/>
              <a:buChar char="•"/>
            </a:pPr>
            <a:endParaRPr lang="en-US" sz="1350" dirty="0"/>
          </a:p>
        </p:txBody>
      </p:sp>
      <p:sp>
        <p:nvSpPr>
          <p:cNvPr id="15" name="Text 12"/>
          <p:cNvSpPr/>
          <p:nvPr/>
        </p:nvSpPr>
        <p:spPr>
          <a:xfrm>
            <a:off x="615315" y="5067300"/>
            <a:ext cx="7913370" cy="281345"/>
          </a:xfrm>
          <a:prstGeom prst="rect">
            <a:avLst/>
          </a:prstGeom>
          <a:noFill/>
          <a:ln/>
        </p:spPr>
        <p:txBody>
          <a:bodyPr wrap="none" lIns="0" tIns="0" rIns="0" bIns="0" rtlCol="0" anchor="t"/>
          <a:lstStyle/>
          <a:p>
            <a:pPr marL="685800" lvl="1" indent="-342900" algn="l">
              <a:lnSpc>
                <a:spcPts val="2200"/>
              </a:lnSpc>
              <a:buSzPct val="100000"/>
              <a:buChar char="•"/>
            </a:pPr>
            <a:endParaRPr lang="en-US" sz="1350" dirty="0"/>
          </a:p>
        </p:txBody>
      </p:sp>
      <p:sp>
        <p:nvSpPr>
          <p:cNvPr id="16" name="Text 13"/>
          <p:cNvSpPr/>
          <p:nvPr/>
        </p:nvSpPr>
        <p:spPr>
          <a:xfrm>
            <a:off x="615315" y="5410081"/>
            <a:ext cx="7913370" cy="281345"/>
          </a:xfrm>
          <a:prstGeom prst="rect">
            <a:avLst/>
          </a:prstGeom>
          <a:noFill/>
          <a:ln/>
        </p:spPr>
        <p:txBody>
          <a:bodyPr wrap="none" lIns="0" tIns="0" rIns="0" bIns="0" rtlCol="0" anchor="t"/>
          <a:lstStyle/>
          <a:p>
            <a:pPr marL="685800" lvl="1" indent="-342900" algn="l">
              <a:lnSpc>
                <a:spcPts val="2200"/>
              </a:lnSpc>
              <a:buSzPct val="100000"/>
              <a:buChar char="•"/>
            </a:pPr>
            <a:endParaRPr lang="en-US" sz="1350" dirty="0"/>
          </a:p>
        </p:txBody>
      </p:sp>
      <p:sp>
        <p:nvSpPr>
          <p:cNvPr id="17" name="Text 14"/>
          <p:cNvSpPr/>
          <p:nvPr/>
        </p:nvSpPr>
        <p:spPr>
          <a:xfrm>
            <a:off x="615315" y="5752862"/>
            <a:ext cx="7913370" cy="281345"/>
          </a:xfrm>
          <a:prstGeom prst="rect">
            <a:avLst/>
          </a:prstGeom>
          <a:noFill/>
          <a:ln/>
        </p:spPr>
        <p:txBody>
          <a:bodyPr wrap="none" lIns="0" tIns="0" rIns="0" bIns="0" rtlCol="0" anchor="t"/>
          <a:lstStyle/>
          <a:p>
            <a:pPr marL="342900" indent="-342900" algn="l">
              <a:lnSpc>
                <a:spcPts val="2200"/>
              </a:lnSpc>
              <a:buSzPct val="100000"/>
              <a:buChar char="•"/>
            </a:pPr>
            <a:endParaRPr lang="en-US" sz="1350" dirty="0"/>
          </a:p>
        </p:txBody>
      </p:sp>
      <p:sp>
        <p:nvSpPr>
          <p:cNvPr id="18" name="Text 15"/>
          <p:cNvSpPr/>
          <p:nvPr/>
        </p:nvSpPr>
        <p:spPr>
          <a:xfrm>
            <a:off x="615315" y="6095643"/>
            <a:ext cx="7913370" cy="281345"/>
          </a:xfrm>
          <a:prstGeom prst="rect">
            <a:avLst/>
          </a:prstGeom>
          <a:noFill/>
          <a:ln/>
        </p:spPr>
        <p:txBody>
          <a:bodyPr wrap="none" lIns="0" tIns="0" rIns="0" bIns="0" rtlCol="0" anchor="t"/>
          <a:lstStyle/>
          <a:p>
            <a:pPr marL="342900" indent="-342900" algn="l">
              <a:lnSpc>
                <a:spcPts val="2200"/>
              </a:lnSpc>
              <a:buSzPct val="100000"/>
              <a:buChar char="•"/>
            </a:pPr>
            <a:endParaRPr lang="en-US" sz="1350" dirty="0"/>
          </a:p>
        </p:txBody>
      </p:sp>
      <p:sp>
        <p:nvSpPr>
          <p:cNvPr id="19" name="Text 16"/>
          <p:cNvSpPr/>
          <p:nvPr/>
        </p:nvSpPr>
        <p:spPr>
          <a:xfrm>
            <a:off x="615315" y="6438424"/>
            <a:ext cx="7913370" cy="281345"/>
          </a:xfrm>
          <a:prstGeom prst="rect">
            <a:avLst/>
          </a:prstGeom>
          <a:noFill/>
          <a:ln/>
        </p:spPr>
        <p:txBody>
          <a:bodyPr wrap="none" lIns="0" tIns="0" rIns="0" bIns="0" rtlCol="0" anchor="t"/>
          <a:lstStyle/>
          <a:p>
            <a:pPr marL="342900" indent="-342900" algn="l">
              <a:lnSpc>
                <a:spcPts val="2200"/>
              </a:lnSpc>
              <a:buSzPct val="100000"/>
              <a:buChar char="•"/>
            </a:pPr>
            <a:endParaRPr lang="en-US" sz="1350" dirty="0"/>
          </a:p>
        </p:txBody>
      </p:sp>
      <p:sp>
        <p:nvSpPr>
          <p:cNvPr id="20" name="Text 17"/>
          <p:cNvSpPr/>
          <p:nvPr/>
        </p:nvSpPr>
        <p:spPr>
          <a:xfrm>
            <a:off x="615315" y="6781205"/>
            <a:ext cx="7913370" cy="281345"/>
          </a:xfrm>
          <a:prstGeom prst="rect">
            <a:avLst/>
          </a:prstGeom>
          <a:noFill/>
          <a:ln/>
        </p:spPr>
        <p:txBody>
          <a:bodyPr wrap="none" lIns="0" tIns="0" rIns="0" bIns="0" rtlCol="0" anchor="t"/>
          <a:lstStyle/>
          <a:p>
            <a:pPr marL="342900" indent="-342900" algn="l">
              <a:lnSpc>
                <a:spcPts val="2200"/>
              </a:lnSpc>
              <a:buSzPct val="100000"/>
              <a:buChar char="•"/>
            </a:pPr>
            <a:endParaRPr lang="en-US" sz="1350" dirty="0"/>
          </a:p>
        </p:txBody>
      </p:sp>
      <p:sp>
        <p:nvSpPr>
          <p:cNvPr id="21" name="Text 18"/>
          <p:cNvSpPr/>
          <p:nvPr/>
        </p:nvSpPr>
        <p:spPr>
          <a:xfrm>
            <a:off x="615315" y="7123986"/>
            <a:ext cx="7913370" cy="281345"/>
          </a:xfrm>
          <a:prstGeom prst="rect">
            <a:avLst/>
          </a:prstGeom>
          <a:noFill/>
          <a:ln/>
        </p:spPr>
        <p:txBody>
          <a:bodyPr wrap="none" lIns="0" tIns="0" rIns="0" bIns="0" rtlCol="0" anchor="t"/>
          <a:lstStyle/>
          <a:p>
            <a:pPr marL="342900" indent="-342900" algn="l">
              <a:lnSpc>
                <a:spcPts val="2200"/>
              </a:lnSpc>
              <a:buSzPct val="100000"/>
              <a:buChar char="•"/>
            </a:pPr>
            <a:endParaRPr lang="en-US" sz="1350" dirty="0"/>
          </a:p>
        </p:txBody>
      </p:sp>
      <p:sp>
        <p:nvSpPr>
          <p:cNvPr id="22" name="Text 19"/>
          <p:cNvSpPr/>
          <p:nvPr/>
        </p:nvSpPr>
        <p:spPr>
          <a:xfrm>
            <a:off x="615315" y="7466767"/>
            <a:ext cx="7913370" cy="281345"/>
          </a:xfrm>
          <a:prstGeom prst="rect">
            <a:avLst/>
          </a:prstGeom>
          <a:noFill/>
          <a:ln/>
        </p:spPr>
        <p:txBody>
          <a:bodyPr wrap="none" lIns="0" tIns="0" rIns="0" bIns="0" rtlCol="0" anchor="t"/>
          <a:lstStyle/>
          <a:p>
            <a:pPr marL="342900" indent="-342900" algn="l">
              <a:lnSpc>
                <a:spcPts val="2200"/>
              </a:lnSpc>
              <a:buSzPct val="100000"/>
              <a:buChar char="•"/>
            </a:pPr>
            <a:endParaRPr lang="en-US" sz="1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30205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Description</a:t>
            </a:r>
            <a:endParaRPr lang="en-US" sz="4450" dirty="0"/>
          </a:p>
        </p:txBody>
      </p:sp>
      <p:sp>
        <p:nvSpPr>
          <p:cNvPr id="3" name="Text 1"/>
          <p:cNvSpPr/>
          <p:nvPr/>
        </p:nvSpPr>
        <p:spPr>
          <a:xfrm>
            <a:off x="793789" y="2915873"/>
            <a:ext cx="13042821" cy="2790445"/>
          </a:xfrm>
          <a:prstGeom prst="rect">
            <a:avLst/>
          </a:prstGeom>
          <a:noFill/>
          <a:ln/>
        </p:spPr>
        <p:txBody>
          <a:bodyPr wrap="square" lIns="0" tIns="0" rIns="0" bIns="0" rtlCol="0" anchor="t"/>
          <a:lstStyle/>
          <a:p>
            <a:pPr>
              <a:lnSpc>
                <a:spcPts val="2850"/>
              </a:lnSpc>
              <a:buSzPct val="100000"/>
            </a:pPr>
            <a:r>
              <a:rPr lang="en-US" sz="2000" dirty="0"/>
              <a:t>The AI Travel Planner is a smart web-based application designed to simplify the travel planning process. By taking user inputs such as age, budget, travel dates, and interests (e.g., nature, spirituality, photography, shopping), the system intelligently suggests the most suitable destination. It then generates a complete, personalized day-wise itinerary including activities, nearby hotels, food options, weather updates, and map locations. The planner uses rule-based filtering, real-time API integrations, and a user-friendly interface to deliver a seamless and tailored travel experience. It eliminates the need for manual research and helps users plan trips that match their preferences and constraints.</a:t>
            </a:r>
          </a:p>
        </p:txBody>
      </p:sp>
      <p:sp>
        <p:nvSpPr>
          <p:cNvPr id="4" name="Text 2"/>
          <p:cNvSpPr/>
          <p:nvPr/>
        </p:nvSpPr>
        <p:spPr>
          <a:xfrm>
            <a:off x="793790" y="4735592"/>
            <a:ext cx="13042821" cy="73342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pic>
        <p:nvPicPr>
          <p:cNvPr id="6" name="Picture 5">
            <a:extLst>
              <a:ext uri="{FF2B5EF4-FFF2-40B4-BE49-F238E27FC236}">
                <a16:creationId xmlns:a16="http://schemas.microsoft.com/office/drawing/2014/main" id="{36C77570-738F-164C-2AC1-A4C0DBCB4A01}"/>
              </a:ext>
            </a:extLst>
          </p:cNvPr>
          <p:cNvPicPr>
            <a:picLocks noChangeAspect="1"/>
          </p:cNvPicPr>
          <p:nvPr/>
        </p:nvPicPr>
        <p:blipFill>
          <a:blip r:embed="rId3"/>
          <a:stretch>
            <a:fillRect/>
          </a:stretch>
        </p:blipFill>
        <p:spPr>
          <a:xfrm>
            <a:off x="11953501" y="7334628"/>
            <a:ext cx="2676899" cy="77163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05683" y="924878"/>
            <a:ext cx="9806940" cy="630079"/>
          </a:xfrm>
          <a:prstGeom prst="rect">
            <a:avLst/>
          </a:prstGeom>
          <a:noFill/>
          <a:ln/>
        </p:spPr>
        <p:txBody>
          <a:bodyPr wrap="none" lIns="0" tIns="0" rIns="0" bIns="0" rtlCol="0" anchor="t"/>
          <a:lstStyle/>
          <a:p>
            <a:pPr marL="0" indent="0" algn="l">
              <a:lnSpc>
                <a:spcPts val="4950"/>
              </a:lnSpc>
              <a:buNone/>
            </a:pPr>
            <a:r>
              <a:rPr lang="en-US" sz="3950" b="1" dirty="0">
                <a:solidFill>
                  <a:srgbClr val="333F70"/>
                </a:solidFill>
                <a:latin typeface="Unbounded Bold" pitchFamily="34" charset="0"/>
                <a:ea typeface="Unbounded Bold" pitchFamily="34" charset="-122"/>
                <a:cs typeface="Unbounded Bold" pitchFamily="34" charset="-120"/>
              </a:rPr>
              <a:t>AI Travel Planner: Future Scope</a:t>
            </a:r>
            <a:endParaRPr lang="en-US" sz="3950" dirty="0"/>
          </a:p>
        </p:txBody>
      </p:sp>
      <p:sp>
        <p:nvSpPr>
          <p:cNvPr id="3" name="Text 1"/>
          <p:cNvSpPr/>
          <p:nvPr/>
        </p:nvSpPr>
        <p:spPr>
          <a:xfrm>
            <a:off x="705683" y="1958102"/>
            <a:ext cx="13219033" cy="322421"/>
          </a:xfrm>
          <a:prstGeom prst="rect">
            <a:avLst/>
          </a:prstGeom>
          <a:noFill/>
          <a:ln/>
        </p:spPr>
        <p:txBody>
          <a:bodyPr wrap="non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The future of AI in travel promises even more immersive and intuitive experiences.</a:t>
            </a:r>
            <a:endParaRPr lang="en-US" sz="1550" dirty="0"/>
          </a:p>
        </p:txBody>
      </p:sp>
      <p:pic>
        <p:nvPicPr>
          <p:cNvPr id="4" name="Image 0" descr="preencoded.png"/>
          <p:cNvPicPr>
            <a:picLocks noChangeAspect="1"/>
          </p:cNvPicPr>
          <p:nvPr/>
        </p:nvPicPr>
        <p:blipFill>
          <a:blip r:embed="rId3"/>
          <a:stretch>
            <a:fillRect/>
          </a:stretch>
        </p:blipFill>
        <p:spPr>
          <a:xfrm>
            <a:off x="3192423" y="2507337"/>
            <a:ext cx="1635800" cy="1161574"/>
          </a:xfrm>
          <a:prstGeom prst="rect">
            <a:avLst/>
          </a:prstGeom>
        </p:spPr>
      </p:pic>
      <p:pic>
        <p:nvPicPr>
          <p:cNvPr id="5" name="Image 1" descr="preencoded.png"/>
          <p:cNvPicPr>
            <a:picLocks noChangeAspect="1"/>
          </p:cNvPicPr>
          <p:nvPr/>
        </p:nvPicPr>
        <p:blipFill>
          <a:blip r:embed="rId4"/>
          <a:stretch>
            <a:fillRect/>
          </a:stretch>
        </p:blipFill>
        <p:spPr>
          <a:xfrm>
            <a:off x="3868579" y="3054906"/>
            <a:ext cx="283488" cy="354330"/>
          </a:xfrm>
          <a:prstGeom prst="rect">
            <a:avLst/>
          </a:prstGeom>
        </p:spPr>
      </p:pic>
      <p:sp>
        <p:nvSpPr>
          <p:cNvPr id="6" name="Text 2"/>
          <p:cNvSpPr/>
          <p:nvPr/>
        </p:nvSpPr>
        <p:spPr>
          <a:xfrm>
            <a:off x="5029795" y="2708910"/>
            <a:ext cx="4891921" cy="315039"/>
          </a:xfrm>
          <a:prstGeom prst="rect">
            <a:avLst/>
          </a:prstGeom>
          <a:noFill/>
          <a:ln/>
        </p:spPr>
        <p:txBody>
          <a:bodyPr wrap="non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Voice and Emotion Recognition</a:t>
            </a:r>
            <a:endParaRPr lang="en-US" sz="1950" dirty="0"/>
          </a:p>
        </p:txBody>
      </p:sp>
      <p:sp>
        <p:nvSpPr>
          <p:cNvPr id="7" name="Text 3"/>
          <p:cNvSpPr/>
          <p:nvPr/>
        </p:nvSpPr>
        <p:spPr>
          <a:xfrm>
            <a:off x="5029795" y="3144917"/>
            <a:ext cx="5359360" cy="322421"/>
          </a:xfrm>
          <a:prstGeom prst="rect">
            <a:avLst/>
          </a:prstGeom>
          <a:noFill/>
          <a:ln/>
        </p:spPr>
        <p:txBody>
          <a:bodyPr wrap="non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Future AI will understand your voice and emotional state.</a:t>
            </a:r>
            <a:endParaRPr lang="en-US" sz="1550" dirty="0"/>
          </a:p>
        </p:txBody>
      </p:sp>
      <p:sp>
        <p:nvSpPr>
          <p:cNvPr id="8" name="Shape 4"/>
          <p:cNvSpPr/>
          <p:nvPr/>
        </p:nvSpPr>
        <p:spPr>
          <a:xfrm>
            <a:off x="4878586" y="3684508"/>
            <a:ext cx="8995767" cy="11430"/>
          </a:xfrm>
          <a:prstGeom prst="roundRect">
            <a:avLst>
              <a:gd name="adj" fmla="val 740878"/>
            </a:avLst>
          </a:prstGeom>
          <a:solidFill>
            <a:srgbClr val="BCDBD4"/>
          </a:solidFill>
          <a:ln/>
        </p:spPr>
      </p:sp>
      <p:pic>
        <p:nvPicPr>
          <p:cNvPr id="9" name="Image 2" descr="preencoded.png"/>
          <p:cNvPicPr>
            <a:picLocks noChangeAspect="1"/>
          </p:cNvPicPr>
          <p:nvPr/>
        </p:nvPicPr>
        <p:blipFill>
          <a:blip r:embed="rId5"/>
          <a:stretch>
            <a:fillRect/>
          </a:stretch>
        </p:blipFill>
        <p:spPr>
          <a:xfrm>
            <a:off x="2374583" y="3719274"/>
            <a:ext cx="3271599" cy="1161574"/>
          </a:xfrm>
          <a:prstGeom prst="rect">
            <a:avLst/>
          </a:prstGeom>
        </p:spPr>
      </p:pic>
      <p:pic>
        <p:nvPicPr>
          <p:cNvPr id="10" name="Image 3" descr="preencoded.png"/>
          <p:cNvPicPr>
            <a:picLocks noChangeAspect="1"/>
          </p:cNvPicPr>
          <p:nvPr/>
        </p:nvPicPr>
        <p:blipFill>
          <a:blip r:embed="rId6"/>
          <a:stretch>
            <a:fillRect/>
          </a:stretch>
        </p:blipFill>
        <p:spPr>
          <a:xfrm>
            <a:off x="3868579" y="4122896"/>
            <a:ext cx="283488" cy="354330"/>
          </a:xfrm>
          <a:prstGeom prst="rect">
            <a:avLst/>
          </a:prstGeom>
        </p:spPr>
      </p:pic>
      <p:sp>
        <p:nvSpPr>
          <p:cNvPr id="11" name="Text 5"/>
          <p:cNvSpPr/>
          <p:nvPr/>
        </p:nvSpPr>
        <p:spPr>
          <a:xfrm>
            <a:off x="5847755" y="3920847"/>
            <a:ext cx="5420439" cy="315039"/>
          </a:xfrm>
          <a:prstGeom prst="rect">
            <a:avLst/>
          </a:prstGeom>
          <a:noFill/>
          <a:ln/>
        </p:spPr>
        <p:txBody>
          <a:bodyPr wrap="non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Integration with Smart Wearables</a:t>
            </a:r>
            <a:endParaRPr lang="en-US" sz="1950" dirty="0"/>
          </a:p>
        </p:txBody>
      </p:sp>
      <p:sp>
        <p:nvSpPr>
          <p:cNvPr id="12" name="Text 6"/>
          <p:cNvSpPr/>
          <p:nvPr/>
        </p:nvSpPr>
        <p:spPr>
          <a:xfrm>
            <a:off x="5847755" y="4356854"/>
            <a:ext cx="5420439" cy="322421"/>
          </a:xfrm>
          <a:prstGeom prst="rect">
            <a:avLst/>
          </a:prstGeom>
          <a:noFill/>
          <a:ln/>
        </p:spPr>
        <p:txBody>
          <a:bodyPr wrap="non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Seamlessly sync with devices for real-time travel data.</a:t>
            </a:r>
            <a:endParaRPr lang="en-US" sz="1550" dirty="0"/>
          </a:p>
        </p:txBody>
      </p:sp>
      <p:sp>
        <p:nvSpPr>
          <p:cNvPr id="13" name="Shape 7"/>
          <p:cNvSpPr/>
          <p:nvPr/>
        </p:nvSpPr>
        <p:spPr>
          <a:xfrm>
            <a:off x="5696545" y="4896445"/>
            <a:ext cx="8177808" cy="11430"/>
          </a:xfrm>
          <a:prstGeom prst="roundRect">
            <a:avLst>
              <a:gd name="adj" fmla="val 740878"/>
            </a:avLst>
          </a:prstGeom>
          <a:solidFill>
            <a:srgbClr val="BCDBD4"/>
          </a:solidFill>
          <a:ln/>
        </p:spPr>
      </p:sp>
      <p:pic>
        <p:nvPicPr>
          <p:cNvPr id="14" name="Image 4" descr="preencoded.png"/>
          <p:cNvPicPr>
            <a:picLocks noChangeAspect="1"/>
          </p:cNvPicPr>
          <p:nvPr/>
        </p:nvPicPr>
        <p:blipFill>
          <a:blip r:embed="rId7"/>
          <a:stretch>
            <a:fillRect/>
          </a:stretch>
        </p:blipFill>
        <p:spPr>
          <a:xfrm>
            <a:off x="1556623" y="4931212"/>
            <a:ext cx="4907518" cy="1161574"/>
          </a:xfrm>
          <a:prstGeom prst="rect">
            <a:avLst/>
          </a:prstGeom>
        </p:spPr>
      </p:pic>
      <p:pic>
        <p:nvPicPr>
          <p:cNvPr id="15" name="Image 5" descr="preencoded.png"/>
          <p:cNvPicPr>
            <a:picLocks noChangeAspect="1"/>
          </p:cNvPicPr>
          <p:nvPr/>
        </p:nvPicPr>
        <p:blipFill>
          <a:blip r:embed="rId8"/>
          <a:stretch>
            <a:fillRect/>
          </a:stretch>
        </p:blipFill>
        <p:spPr>
          <a:xfrm>
            <a:off x="3868579" y="5334833"/>
            <a:ext cx="283488" cy="354330"/>
          </a:xfrm>
          <a:prstGeom prst="rect">
            <a:avLst/>
          </a:prstGeom>
        </p:spPr>
      </p:pic>
      <p:sp>
        <p:nvSpPr>
          <p:cNvPr id="16" name="Text 8"/>
          <p:cNvSpPr/>
          <p:nvPr/>
        </p:nvSpPr>
        <p:spPr>
          <a:xfrm>
            <a:off x="6665714" y="5132784"/>
            <a:ext cx="4319468" cy="315039"/>
          </a:xfrm>
          <a:prstGeom prst="rect">
            <a:avLst/>
          </a:prstGeom>
          <a:noFill/>
          <a:ln/>
        </p:spPr>
        <p:txBody>
          <a:bodyPr wrap="non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Eco-Friendly Travel Options</a:t>
            </a:r>
            <a:endParaRPr lang="en-US" sz="1950" dirty="0"/>
          </a:p>
        </p:txBody>
      </p:sp>
      <p:sp>
        <p:nvSpPr>
          <p:cNvPr id="17" name="Text 9"/>
          <p:cNvSpPr/>
          <p:nvPr/>
        </p:nvSpPr>
        <p:spPr>
          <a:xfrm>
            <a:off x="6665714" y="5568791"/>
            <a:ext cx="6228636" cy="322421"/>
          </a:xfrm>
          <a:prstGeom prst="rect">
            <a:avLst/>
          </a:prstGeom>
          <a:noFill/>
          <a:ln/>
        </p:spPr>
        <p:txBody>
          <a:bodyPr wrap="non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Prioritize sustainable choices for environmentally conscious travel.</a:t>
            </a:r>
            <a:endParaRPr lang="en-US" sz="1550" dirty="0"/>
          </a:p>
        </p:txBody>
      </p:sp>
      <p:sp>
        <p:nvSpPr>
          <p:cNvPr id="18" name="Shape 10"/>
          <p:cNvSpPr/>
          <p:nvPr/>
        </p:nvSpPr>
        <p:spPr>
          <a:xfrm>
            <a:off x="6514505" y="6108383"/>
            <a:ext cx="7359848" cy="11430"/>
          </a:xfrm>
          <a:prstGeom prst="roundRect">
            <a:avLst>
              <a:gd name="adj" fmla="val 740878"/>
            </a:avLst>
          </a:prstGeom>
          <a:solidFill>
            <a:srgbClr val="BCDBD4"/>
          </a:solidFill>
          <a:ln/>
        </p:spPr>
      </p:sp>
      <p:pic>
        <p:nvPicPr>
          <p:cNvPr id="19" name="Image 6" descr="preencoded.png"/>
          <p:cNvPicPr>
            <a:picLocks noChangeAspect="1"/>
          </p:cNvPicPr>
          <p:nvPr/>
        </p:nvPicPr>
        <p:blipFill>
          <a:blip r:embed="rId9"/>
          <a:stretch>
            <a:fillRect/>
          </a:stretch>
        </p:blipFill>
        <p:spPr>
          <a:xfrm>
            <a:off x="738664" y="6143149"/>
            <a:ext cx="6543318" cy="1161574"/>
          </a:xfrm>
          <a:prstGeom prst="rect">
            <a:avLst/>
          </a:prstGeom>
        </p:spPr>
      </p:pic>
      <p:pic>
        <p:nvPicPr>
          <p:cNvPr id="20" name="Image 7" descr="preencoded.png"/>
          <p:cNvPicPr>
            <a:picLocks noChangeAspect="1"/>
          </p:cNvPicPr>
          <p:nvPr/>
        </p:nvPicPr>
        <p:blipFill>
          <a:blip r:embed="rId10"/>
          <a:stretch>
            <a:fillRect/>
          </a:stretch>
        </p:blipFill>
        <p:spPr>
          <a:xfrm>
            <a:off x="3868579" y="6546771"/>
            <a:ext cx="283488" cy="354330"/>
          </a:xfrm>
          <a:prstGeom prst="rect">
            <a:avLst/>
          </a:prstGeom>
        </p:spPr>
      </p:pic>
      <p:sp>
        <p:nvSpPr>
          <p:cNvPr id="21" name="Text 11"/>
          <p:cNvSpPr/>
          <p:nvPr/>
        </p:nvSpPr>
        <p:spPr>
          <a:xfrm>
            <a:off x="7483554" y="6344722"/>
            <a:ext cx="5231487" cy="315039"/>
          </a:xfrm>
          <a:prstGeom prst="rect">
            <a:avLst/>
          </a:prstGeom>
          <a:noFill/>
          <a:ln/>
        </p:spPr>
        <p:txBody>
          <a:bodyPr wrap="non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AI Chatbot for Real-Time Support</a:t>
            </a:r>
            <a:endParaRPr lang="en-US" sz="1950" dirty="0"/>
          </a:p>
        </p:txBody>
      </p:sp>
      <p:sp>
        <p:nvSpPr>
          <p:cNvPr id="22" name="Text 12"/>
          <p:cNvSpPr/>
          <p:nvPr/>
        </p:nvSpPr>
        <p:spPr>
          <a:xfrm>
            <a:off x="7483554" y="6780728"/>
            <a:ext cx="5231487" cy="322421"/>
          </a:xfrm>
          <a:prstGeom prst="rect">
            <a:avLst/>
          </a:prstGeom>
          <a:noFill/>
          <a:ln/>
        </p:spPr>
        <p:txBody>
          <a:bodyPr wrap="non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Instant assistance during your journey with AI chatbots.</a:t>
            </a:r>
            <a:endParaRPr lang="en-US" sz="1550" dirty="0"/>
          </a:p>
        </p:txBody>
      </p:sp>
      <p:pic>
        <p:nvPicPr>
          <p:cNvPr id="24" name="Picture 23">
            <a:extLst>
              <a:ext uri="{FF2B5EF4-FFF2-40B4-BE49-F238E27FC236}">
                <a16:creationId xmlns:a16="http://schemas.microsoft.com/office/drawing/2014/main" id="{521BB2FC-92FE-7BD2-77E8-B34A9FC0B02B}"/>
              </a:ext>
            </a:extLst>
          </p:cNvPr>
          <p:cNvPicPr>
            <a:picLocks noChangeAspect="1"/>
          </p:cNvPicPr>
          <p:nvPr/>
        </p:nvPicPr>
        <p:blipFill>
          <a:blip r:embed="rId11"/>
          <a:stretch>
            <a:fillRect/>
          </a:stretch>
        </p:blipFill>
        <p:spPr>
          <a:xfrm>
            <a:off x="11953501" y="7457967"/>
            <a:ext cx="2676899" cy="77163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12767" y="1980009"/>
            <a:ext cx="10255448"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AI Travel Planner: Conclusion</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6" name="Text 4"/>
          <p:cNvSpPr/>
          <p:nvPr/>
        </p:nvSpPr>
        <p:spPr>
          <a:xfrm>
            <a:off x="392997" y="5210763"/>
            <a:ext cx="13042821"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pic>
        <p:nvPicPr>
          <p:cNvPr id="8" name="Picture 7">
            <a:extLst>
              <a:ext uri="{FF2B5EF4-FFF2-40B4-BE49-F238E27FC236}">
                <a16:creationId xmlns:a16="http://schemas.microsoft.com/office/drawing/2014/main" id="{1715E728-7A98-6D9A-BA05-C11A66196180}"/>
              </a:ext>
            </a:extLst>
          </p:cNvPr>
          <p:cNvPicPr>
            <a:picLocks noChangeAspect="1"/>
          </p:cNvPicPr>
          <p:nvPr/>
        </p:nvPicPr>
        <p:blipFill>
          <a:blip r:embed="rId3"/>
          <a:stretch>
            <a:fillRect/>
          </a:stretch>
        </p:blipFill>
        <p:spPr>
          <a:xfrm>
            <a:off x="11953501" y="7334629"/>
            <a:ext cx="2676899" cy="771633"/>
          </a:xfrm>
          <a:prstGeom prst="rect">
            <a:avLst/>
          </a:prstGeom>
        </p:spPr>
      </p:pic>
      <p:sp>
        <p:nvSpPr>
          <p:cNvPr id="12" name="Text 2">
            <a:extLst>
              <a:ext uri="{FF2B5EF4-FFF2-40B4-BE49-F238E27FC236}">
                <a16:creationId xmlns:a16="http://schemas.microsoft.com/office/drawing/2014/main" id="{CBC1B230-7B15-F60E-F109-2B6B9C534AAE}"/>
              </a:ext>
            </a:extLst>
          </p:cNvPr>
          <p:cNvSpPr/>
          <p:nvPr/>
        </p:nvSpPr>
        <p:spPr>
          <a:xfrm>
            <a:off x="712767" y="3418529"/>
            <a:ext cx="12917348" cy="3359932"/>
          </a:xfrm>
          <a:prstGeom prst="rect">
            <a:avLst/>
          </a:prstGeom>
          <a:noFill/>
          <a:ln/>
        </p:spPr>
        <p:txBody>
          <a:bodyPr wrap="none" lIns="0" tIns="0" rIns="0" bIns="0" rtlCol="0" anchor="t"/>
          <a:lstStyle/>
          <a:p>
            <a:r>
              <a:rPr lang="en-US" sz="2400" dirty="0"/>
              <a:t>The AI Travel Planner simplifies and personalizes the entire travel planning process by combining user </a:t>
            </a:r>
          </a:p>
          <a:p>
            <a:r>
              <a:rPr lang="en-US" sz="2400" dirty="0"/>
              <a:t>preferences with intelligent filtering, real-time data, and automated itinerary generation. It not only </a:t>
            </a:r>
          </a:p>
          <a:p>
            <a:r>
              <a:rPr lang="en-US" sz="2400" dirty="0"/>
              <a:t>saves time and effort but also enhances the overall travel experience by delivering smart, tailored, </a:t>
            </a:r>
          </a:p>
          <a:p>
            <a:r>
              <a:rPr lang="en-US" sz="2400" dirty="0"/>
              <a:t>and user-friendly trip plans.</a:t>
            </a:r>
          </a:p>
          <a:p>
            <a:br>
              <a:rPr lang="en-US" sz="1600" dirty="0"/>
            </a:b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4109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Contents</a:t>
            </a:r>
            <a:endParaRPr lang="en-US" sz="4450" dirty="0"/>
          </a:p>
        </p:txBody>
      </p:sp>
      <p:sp>
        <p:nvSpPr>
          <p:cNvPr id="3" name="Text 1"/>
          <p:cNvSpPr/>
          <p:nvPr/>
        </p:nvSpPr>
        <p:spPr>
          <a:xfrm>
            <a:off x="793790" y="230350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Introduction</a:t>
            </a:r>
            <a:endParaRPr lang="en-US" sz="1750" dirty="0"/>
          </a:p>
        </p:txBody>
      </p:sp>
      <p:sp>
        <p:nvSpPr>
          <p:cNvPr id="4" name="Text 2"/>
          <p:cNvSpPr/>
          <p:nvPr/>
        </p:nvSpPr>
        <p:spPr>
          <a:xfrm>
            <a:off x="793790" y="274570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Literature Review</a:t>
            </a:r>
            <a:endParaRPr lang="en-US" sz="1750" dirty="0"/>
          </a:p>
        </p:txBody>
      </p:sp>
      <p:sp>
        <p:nvSpPr>
          <p:cNvPr id="5" name="Text 3"/>
          <p:cNvSpPr/>
          <p:nvPr/>
        </p:nvSpPr>
        <p:spPr>
          <a:xfrm>
            <a:off x="793790" y="318789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Motivation</a:t>
            </a:r>
            <a:endParaRPr lang="en-US" sz="1750" dirty="0"/>
          </a:p>
        </p:txBody>
      </p:sp>
      <p:sp>
        <p:nvSpPr>
          <p:cNvPr id="6" name="Text 4"/>
          <p:cNvSpPr/>
          <p:nvPr/>
        </p:nvSpPr>
        <p:spPr>
          <a:xfrm>
            <a:off x="793790" y="363009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Objectives</a:t>
            </a:r>
            <a:endParaRPr lang="en-US" sz="1750" dirty="0"/>
          </a:p>
        </p:txBody>
      </p:sp>
      <p:sp>
        <p:nvSpPr>
          <p:cNvPr id="7" name="Text 5"/>
          <p:cNvSpPr/>
          <p:nvPr/>
        </p:nvSpPr>
        <p:spPr>
          <a:xfrm>
            <a:off x="793790" y="407229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Work Flow</a:t>
            </a:r>
            <a:endParaRPr lang="en-US" sz="1750" dirty="0"/>
          </a:p>
        </p:txBody>
      </p:sp>
      <p:sp>
        <p:nvSpPr>
          <p:cNvPr id="8" name="Text 6"/>
          <p:cNvSpPr/>
          <p:nvPr/>
        </p:nvSpPr>
        <p:spPr>
          <a:xfrm>
            <a:off x="793790" y="45144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Methodology</a:t>
            </a:r>
            <a:endParaRPr lang="en-US" sz="1750" dirty="0"/>
          </a:p>
        </p:txBody>
      </p:sp>
      <p:sp>
        <p:nvSpPr>
          <p:cNvPr id="9" name="Text 7"/>
          <p:cNvSpPr/>
          <p:nvPr/>
        </p:nvSpPr>
        <p:spPr>
          <a:xfrm>
            <a:off x="793790" y="49566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Block diagram</a:t>
            </a:r>
            <a:endParaRPr lang="en-US" sz="1750" dirty="0"/>
          </a:p>
        </p:txBody>
      </p:sp>
      <p:sp>
        <p:nvSpPr>
          <p:cNvPr id="10" name="Text 8"/>
          <p:cNvSpPr/>
          <p:nvPr/>
        </p:nvSpPr>
        <p:spPr>
          <a:xfrm>
            <a:off x="793790" y="539888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Description</a:t>
            </a:r>
            <a:endParaRPr lang="en-US" sz="1750" dirty="0"/>
          </a:p>
        </p:txBody>
      </p:sp>
      <p:sp>
        <p:nvSpPr>
          <p:cNvPr id="11" name="Text 9"/>
          <p:cNvSpPr/>
          <p:nvPr/>
        </p:nvSpPr>
        <p:spPr>
          <a:xfrm>
            <a:off x="793790" y="584108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Results</a:t>
            </a:r>
            <a:endParaRPr lang="en-US" sz="1750" dirty="0"/>
          </a:p>
        </p:txBody>
      </p:sp>
      <p:sp>
        <p:nvSpPr>
          <p:cNvPr id="12" name="Text 10"/>
          <p:cNvSpPr/>
          <p:nvPr/>
        </p:nvSpPr>
        <p:spPr>
          <a:xfrm>
            <a:off x="793790" y="628328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Conclusion</a:t>
            </a:r>
            <a:endParaRPr lang="en-US" sz="1750" dirty="0"/>
          </a:p>
        </p:txBody>
      </p:sp>
      <p:sp>
        <p:nvSpPr>
          <p:cNvPr id="13" name="Text 11"/>
          <p:cNvSpPr/>
          <p:nvPr/>
        </p:nvSpPr>
        <p:spPr>
          <a:xfrm>
            <a:off x="793790" y="672548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References</a:t>
            </a:r>
            <a:endParaRPr lang="en-US" sz="1750" dirty="0"/>
          </a:p>
        </p:txBody>
      </p:sp>
      <p:pic>
        <p:nvPicPr>
          <p:cNvPr id="15" name="Picture 14">
            <a:extLst>
              <a:ext uri="{FF2B5EF4-FFF2-40B4-BE49-F238E27FC236}">
                <a16:creationId xmlns:a16="http://schemas.microsoft.com/office/drawing/2014/main" id="{66B5CDE4-8339-46DA-E955-C27A333395A9}"/>
              </a:ext>
            </a:extLst>
          </p:cNvPr>
          <p:cNvPicPr>
            <a:picLocks noChangeAspect="1"/>
          </p:cNvPicPr>
          <p:nvPr/>
        </p:nvPicPr>
        <p:blipFill>
          <a:blip r:embed="rId3"/>
          <a:stretch>
            <a:fillRect/>
          </a:stretch>
        </p:blipFill>
        <p:spPr>
          <a:xfrm>
            <a:off x="11826832" y="7376193"/>
            <a:ext cx="2676899" cy="7716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37898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References</a:t>
            </a:r>
            <a:endParaRPr lang="en-US" sz="4450" dirty="0"/>
          </a:p>
        </p:txBody>
      </p:sp>
      <p:sp>
        <p:nvSpPr>
          <p:cNvPr id="3" name="Text 1"/>
          <p:cNvSpPr/>
          <p:nvPr/>
        </p:nvSpPr>
        <p:spPr>
          <a:xfrm>
            <a:off x="793790" y="2541389"/>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P. Goyal, R. Srivastava, and A. Malhotra, "A Personalized Travel Recommendation System Using Machine Learning," </a:t>
            </a:r>
            <a:r>
              <a:rPr lang="en-US" sz="1750" i="1" dirty="0">
                <a:solidFill>
                  <a:srgbClr val="333F70"/>
                </a:solidFill>
                <a:latin typeface="Open Sans" pitchFamily="34" charset="0"/>
                <a:ea typeface="Open Sans" pitchFamily="34" charset="-122"/>
                <a:cs typeface="Open Sans" pitchFamily="34" charset="-120"/>
              </a:rPr>
              <a:t>International Journal of Advanced Computer Science and Applications</a:t>
            </a:r>
            <a:r>
              <a:rPr lang="en-US" sz="1750" dirty="0">
                <a:solidFill>
                  <a:srgbClr val="333F70"/>
                </a:solidFill>
                <a:latin typeface="Open Sans" pitchFamily="34" charset="0"/>
                <a:ea typeface="Open Sans" pitchFamily="34" charset="-122"/>
                <a:cs typeface="Open Sans" pitchFamily="34" charset="-120"/>
              </a:rPr>
              <a:t>, vol. 12, no. 5, pp. 489–496, 2021.</a:t>
            </a:r>
            <a:endParaRPr lang="en-US" sz="1750" dirty="0"/>
          </a:p>
        </p:txBody>
      </p:sp>
      <p:sp>
        <p:nvSpPr>
          <p:cNvPr id="4" name="Text 2"/>
          <p:cNvSpPr/>
          <p:nvPr/>
        </p:nvSpPr>
        <p:spPr>
          <a:xfrm>
            <a:off x="793790" y="334649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Ministry of Tourism, Government of India, "Tourism Statistics Report," </a:t>
            </a:r>
            <a:r>
              <a:rPr lang="en-US" sz="1750" i="1" dirty="0">
                <a:solidFill>
                  <a:srgbClr val="333F70"/>
                </a:solidFill>
                <a:latin typeface="Open Sans" pitchFamily="34" charset="0"/>
                <a:ea typeface="Open Sans" pitchFamily="34" charset="-122"/>
                <a:cs typeface="Open Sans" pitchFamily="34" charset="-120"/>
              </a:rPr>
              <a:t>Tourism Data API</a:t>
            </a:r>
            <a:r>
              <a:rPr lang="en-US" sz="1750" dirty="0">
                <a:solidFill>
                  <a:srgbClr val="333F70"/>
                </a:solidFill>
                <a:latin typeface="Open Sans" pitchFamily="34" charset="0"/>
                <a:ea typeface="Open Sans" pitchFamily="34" charset="-122"/>
                <a:cs typeface="Open Sans" pitchFamily="34" charset="-120"/>
              </a:rPr>
              <a:t>, 2023. [Online]. Available: </a:t>
            </a:r>
            <a:r>
              <a:rPr lang="en-US" sz="1750" u="sng" dirty="0">
                <a:solidFill>
                  <a:srgbClr val="26A688"/>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https://tourism.gov.in/</a:t>
            </a:r>
            <a:endParaRPr lang="en-US" sz="1750" dirty="0"/>
          </a:p>
        </p:txBody>
      </p:sp>
      <p:sp>
        <p:nvSpPr>
          <p:cNvPr id="5" name="Text 3"/>
          <p:cNvSpPr/>
          <p:nvPr/>
        </p:nvSpPr>
        <p:spPr>
          <a:xfrm>
            <a:off x="793790" y="415159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H. Al-Nazer and M. A. Abushariah, "Tourist Attraction Recommendation System Based on User Interests," </a:t>
            </a:r>
            <a:r>
              <a:rPr lang="en-US" sz="1750" i="1" dirty="0">
                <a:solidFill>
                  <a:srgbClr val="333F70"/>
                </a:solidFill>
                <a:latin typeface="Open Sans" pitchFamily="34" charset="0"/>
                <a:ea typeface="Open Sans" pitchFamily="34" charset="-122"/>
                <a:cs typeface="Open Sans" pitchFamily="34" charset="-120"/>
              </a:rPr>
              <a:t>Journal of Computer Science</a:t>
            </a:r>
            <a:r>
              <a:rPr lang="en-US" sz="1750" dirty="0">
                <a:solidFill>
                  <a:srgbClr val="333F70"/>
                </a:solidFill>
                <a:latin typeface="Open Sans" pitchFamily="34" charset="0"/>
                <a:ea typeface="Open Sans" pitchFamily="34" charset="-122"/>
                <a:cs typeface="Open Sans" pitchFamily="34" charset="-120"/>
              </a:rPr>
              <a:t>, vol. 18, no. 2, pp. 103–110, 2022.</a:t>
            </a:r>
            <a:endParaRPr lang="en-US" sz="1750" dirty="0"/>
          </a:p>
        </p:txBody>
      </p:sp>
      <p:sp>
        <p:nvSpPr>
          <p:cNvPr id="6" name="Text 4"/>
          <p:cNvSpPr/>
          <p:nvPr/>
        </p:nvSpPr>
        <p:spPr>
          <a:xfrm>
            <a:off x="793790" y="4956691"/>
            <a:ext cx="130428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N. Singh and R. Tiwari, "An AI-Based Itinerary Planner for Tourists Based on Preferences and Budget," </a:t>
            </a:r>
            <a:r>
              <a:rPr lang="en-US" sz="1750" i="1" dirty="0">
                <a:solidFill>
                  <a:srgbClr val="333F70"/>
                </a:solidFill>
                <a:latin typeface="Open Sans" pitchFamily="34" charset="0"/>
                <a:ea typeface="Open Sans" pitchFamily="34" charset="-122"/>
                <a:cs typeface="Open Sans" pitchFamily="34" charset="-120"/>
              </a:rPr>
              <a:t>IEEE International Conference on Smart Technologies and Management for Computing, Communication, Controls, Energy and Materials</a:t>
            </a:r>
            <a:r>
              <a:rPr lang="en-US" sz="1750" dirty="0">
                <a:solidFill>
                  <a:srgbClr val="333F70"/>
                </a:solidFill>
                <a:latin typeface="Open Sans" pitchFamily="34" charset="0"/>
                <a:ea typeface="Open Sans" pitchFamily="34" charset="-122"/>
                <a:cs typeface="Open Sans" pitchFamily="34" charset="-120"/>
              </a:rPr>
              <a:t>, pp. 139–143, 2021.</a:t>
            </a:r>
            <a:endParaRPr lang="en-US" sz="1750" dirty="0"/>
          </a:p>
        </p:txBody>
      </p:sp>
      <p:sp>
        <p:nvSpPr>
          <p:cNvPr id="7" name="Text 5"/>
          <p:cNvSpPr/>
          <p:nvPr/>
        </p:nvSpPr>
        <p:spPr>
          <a:xfrm>
            <a:off x="793790" y="6124694"/>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A. Gupta, V. Goel, and M. Saini, "AI in Travel Recommendation Systems: A Review," </a:t>
            </a:r>
            <a:r>
              <a:rPr lang="en-US" sz="1750" i="1" dirty="0">
                <a:solidFill>
                  <a:srgbClr val="333F70"/>
                </a:solidFill>
                <a:latin typeface="Open Sans" pitchFamily="34" charset="0"/>
                <a:ea typeface="Open Sans" pitchFamily="34" charset="-122"/>
                <a:cs typeface="Open Sans" pitchFamily="34" charset="-120"/>
              </a:rPr>
              <a:t>Procedia Computer Science</a:t>
            </a:r>
            <a:r>
              <a:rPr lang="en-US" sz="1750" dirty="0">
                <a:solidFill>
                  <a:srgbClr val="333F70"/>
                </a:solidFill>
                <a:latin typeface="Open Sans" pitchFamily="34" charset="0"/>
                <a:ea typeface="Open Sans" pitchFamily="34" charset="-122"/>
                <a:cs typeface="Open Sans" pitchFamily="34" charset="-120"/>
              </a:rPr>
              <a:t>, vol. 187, pp. 462–468, 2021.</a:t>
            </a:r>
            <a:endParaRPr lang="en-US" sz="1750" dirty="0"/>
          </a:p>
        </p:txBody>
      </p:sp>
      <p:pic>
        <p:nvPicPr>
          <p:cNvPr id="9" name="Picture 8">
            <a:extLst>
              <a:ext uri="{FF2B5EF4-FFF2-40B4-BE49-F238E27FC236}">
                <a16:creationId xmlns:a16="http://schemas.microsoft.com/office/drawing/2014/main" id="{A8C32595-8338-C001-3A81-633F63790E68}"/>
              </a:ext>
            </a:extLst>
          </p:cNvPr>
          <p:cNvPicPr>
            <a:picLocks noChangeAspect="1"/>
          </p:cNvPicPr>
          <p:nvPr/>
        </p:nvPicPr>
        <p:blipFill>
          <a:blip r:embed="rId4"/>
          <a:stretch>
            <a:fillRect/>
          </a:stretch>
        </p:blipFill>
        <p:spPr>
          <a:xfrm>
            <a:off x="11953501" y="7457967"/>
            <a:ext cx="2676899" cy="7716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65008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Results</a:t>
            </a:r>
            <a:endParaRPr lang="en-US" sz="4450" dirty="0"/>
          </a:p>
        </p:txBody>
      </p:sp>
      <p:sp>
        <p:nvSpPr>
          <p:cNvPr id="7" name="Text 2"/>
          <p:cNvSpPr/>
          <p:nvPr/>
        </p:nvSpPr>
        <p:spPr>
          <a:xfrm>
            <a:off x="8007310" y="6623566"/>
            <a:ext cx="583680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8" name="Picture 7">
            <a:extLst>
              <a:ext uri="{FF2B5EF4-FFF2-40B4-BE49-F238E27FC236}">
                <a16:creationId xmlns:a16="http://schemas.microsoft.com/office/drawing/2014/main" id="{1078AEBB-B541-30B7-B680-8C0B04215940}"/>
              </a:ext>
            </a:extLst>
          </p:cNvPr>
          <p:cNvPicPr>
            <a:picLocks noChangeAspect="1"/>
          </p:cNvPicPr>
          <p:nvPr/>
        </p:nvPicPr>
        <p:blipFill>
          <a:blip r:embed="rId4"/>
          <a:stretch>
            <a:fillRect/>
          </a:stretch>
        </p:blipFill>
        <p:spPr>
          <a:xfrm>
            <a:off x="46759" y="1713471"/>
            <a:ext cx="7221681" cy="5091546"/>
          </a:xfrm>
          <a:prstGeom prst="rect">
            <a:avLst/>
          </a:prstGeom>
        </p:spPr>
      </p:pic>
      <p:pic>
        <p:nvPicPr>
          <p:cNvPr id="9" name="Picture 8">
            <a:extLst>
              <a:ext uri="{FF2B5EF4-FFF2-40B4-BE49-F238E27FC236}">
                <a16:creationId xmlns:a16="http://schemas.microsoft.com/office/drawing/2014/main" id="{A89660D1-5DD8-F4C7-A3ED-2FE152B83714}"/>
              </a:ext>
            </a:extLst>
          </p:cNvPr>
          <p:cNvPicPr>
            <a:picLocks noChangeAspect="1"/>
          </p:cNvPicPr>
          <p:nvPr/>
        </p:nvPicPr>
        <p:blipFill>
          <a:blip r:embed="rId5"/>
          <a:stretch>
            <a:fillRect/>
          </a:stretch>
        </p:blipFill>
        <p:spPr>
          <a:xfrm>
            <a:off x="7445086" y="1713471"/>
            <a:ext cx="7138555" cy="50915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760351"/>
            <a:ext cx="8174831"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                                Thank You</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922" y="604242"/>
            <a:ext cx="7732157" cy="1260872"/>
          </a:xfrm>
          <a:prstGeom prst="rect">
            <a:avLst/>
          </a:prstGeom>
          <a:noFill/>
          <a:ln/>
        </p:spPr>
        <p:txBody>
          <a:bodyPr wrap="square" lIns="0" tIns="0" rIns="0" bIns="0" rtlCol="0" anchor="t"/>
          <a:lstStyle/>
          <a:p>
            <a:pPr marL="0" indent="0" algn="l">
              <a:lnSpc>
                <a:spcPts val="4950"/>
              </a:lnSpc>
              <a:buNone/>
            </a:pPr>
            <a:r>
              <a:rPr lang="en-US" sz="3950" b="1" dirty="0">
                <a:solidFill>
                  <a:srgbClr val="333F70"/>
                </a:solidFill>
                <a:latin typeface="Unbounded Bold" pitchFamily="34" charset="0"/>
                <a:ea typeface="Unbounded Bold" pitchFamily="34" charset="-122"/>
                <a:cs typeface="Unbounded Bold" pitchFamily="34" charset="-120"/>
              </a:rPr>
              <a:t>Revolutionizing Travel with AI:</a:t>
            </a:r>
            <a:endParaRPr lang="en-US" sz="3950" dirty="0"/>
          </a:p>
        </p:txBody>
      </p:sp>
      <p:sp>
        <p:nvSpPr>
          <p:cNvPr id="4" name="Text 1"/>
          <p:cNvSpPr/>
          <p:nvPr/>
        </p:nvSpPr>
        <p:spPr>
          <a:xfrm>
            <a:off x="705922" y="2167652"/>
            <a:ext cx="2521506" cy="315158"/>
          </a:xfrm>
          <a:prstGeom prst="rect">
            <a:avLst/>
          </a:prstGeom>
          <a:noFill/>
          <a:ln/>
        </p:spPr>
        <p:txBody>
          <a:bodyPr wrap="non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Introduction</a:t>
            </a:r>
            <a:endParaRPr lang="en-US" sz="1950" dirty="0"/>
          </a:p>
        </p:txBody>
      </p:sp>
      <p:sp>
        <p:nvSpPr>
          <p:cNvPr id="5" name="Text 2"/>
          <p:cNvSpPr/>
          <p:nvPr/>
        </p:nvSpPr>
        <p:spPr>
          <a:xfrm>
            <a:off x="705922" y="2785348"/>
            <a:ext cx="7732157" cy="4839891"/>
          </a:xfrm>
          <a:prstGeom prst="rect">
            <a:avLst/>
          </a:prstGeom>
          <a:noFill/>
          <a:ln/>
        </p:spPr>
        <p:txBody>
          <a:bodyPr wrap="square" lIns="0" tIns="0" rIns="0" bIns="0" rtlCol="0" anchor="t"/>
          <a:lstStyle/>
          <a:p>
            <a:r>
              <a:rPr lang="en-US" dirty="0"/>
              <a:t>The AI Travel Planner is an intelligent system designed to simplify and personalize the travel planning process. Instead of manually searching for destinations, hotels, and places to visit, users simply enter basic details such as their age, travel dates, budget, and interests like nature, spirituality, photography, or shopping. Based on this information, the system automatically suggests the most suitable travel destination, along with a complete day-by-day itinerary. This includes nearby tourist spots, hotel suggestions within budget, meal plans, weather updates, and maps for navigation. By leveraging AI algorithms and real-time data, the planner offers a smart and efficient way to plan trips that are tailored to the user's preferences, making travel planning more enjoyable and hassle-free.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53420"/>
            <a:ext cx="10813018" cy="425291"/>
          </a:xfrm>
          <a:prstGeom prst="rect">
            <a:avLst/>
          </a:prstGeom>
          <a:noFill/>
          <a:ln/>
        </p:spPr>
        <p:txBody>
          <a:bodyPr wrap="none" lIns="0" tIns="0" rIns="0" bIns="0" rtlCol="0" anchor="t"/>
          <a:lstStyle/>
          <a:p>
            <a:pPr marL="0" indent="0" algn="l">
              <a:lnSpc>
                <a:spcPts val="3300"/>
              </a:lnSpc>
              <a:buNone/>
            </a:pPr>
            <a:r>
              <a:rPr lang="en-US" sz="2650" b="1" dirty="0">
                <a:solidFill>
                  <a:srgbClr val="333F70"/>
                </a:solidFill>
                <a:latin typeface="Unbounded Bold" pitchFamily="34" charset="0"/>
                <a:ea typeface="Unbounded Bold" pitchFamily="34" charset="-122"/>
                <a:cs typeface="Unbounded Bold" pitchFamily="34" charset="-120"/>
              </a:rPr>
              <a:t>AI Travel Planner: Discover Your Dream Destination</a:t>
            </a:r>
            <a:endParaRPr lang="en-US" sz="2650" dirty="0"/>
          </a:p>
        </p:txBody>
      </p:sp>
      <p:sp>
        <p:nvSpPr>
          <p:cNvPr id="4" name="Text 1"/>
          <p:cNvSpPr/>
          <p:nvPr/>
        </p:nvSpPr>
        <p:spPr>
          <a:xfrm>
            <a:off x="793790" y="4215917"/>
            <a:ext cx="4200644" cy="425291"/>
          </a:xfrm>
          <a:prstGeom prst="rect">
            <a:avLst/>
          </a:prstGeom>
          <a:noFill/>
          <a:ln/>
        </p:spPr>
        <p:txBody>
          <a:bodyPr wrap="none" lIns="0" tIns="0" rIns="0" bIns="0" rtlCol="0" anchor="t"/>
          <a:lstStyle/>
          <a:p>
            <a:pPr marL="0" indent="0" algn="l">
              <a:lnSpc>
                <a:spcPts val="3300"/>
              </a:lnSpc>
              <a:buNone/>
            </a:pPr>
            <a:r>
              <a:rPr lang="en-US" sz="2650" b="1" dirty="0">
                <a:solidFill>
                  <a:srgbClr val="333F70"/>
                </a:solidFill>
                <a:latin typeface="Unbounded Bold" pitchFamily="34" charset="0"/>
                <a:ea typeface="Unbounded Bold" pitchFamily="34" charset="-122"/>
                <a:cs typeface="Unbounded Bold" pitchFamily="34" charset="-120"/>
              </a:rPr>
              <a:t>Problem Statement</a:t>
            </a:r>
            <a:endParaRPr lang="en-US" sz="2650" dirty="0"/>
          </a:p>
        </p:txBody>
      </p:sp>
      <p:sp>
        <p:nvSpPr>
          <p:cNvPr id="5" name="Text 2"/>
          <p:cNvSpPr/>
          <p:nvPr/>
        </p:nvSpPr>
        <p:spPr>
          <a:xfrm>
            <a:off x="793790" y="4970978"/>
            <a:ext cx="13042821" cy="2540318"/>
          </a:xfrm>
          <a:prstGeom prst="rect">
            <a:avLst/>
          </a:prstGeom>
          <a:noFill/>
          <a:ln/>
        </p:spPr>
        <p:txBody>
          <a:bodyPr wrap="square" lIns="0" tIns="0" rIns="0" bIns="0" rtlCol="0" anchor="t"/>
          <a:lstStyle/>
          <a:p>
            <a:pPr>
              <a:lnSpc>
                <a:spcPts val="2850"/>
              </a:lnSpc>
            </a:pPr>
            <a:r>
              <a:rPr lang="en-US" dirty="0"/>
              <a:t>Planning a trip involves multiple complex decisions such as selecting a suitable destination, finding budget-friendly accommodations, identifying places of interest, checking weather conditions, and organizing a daily schedule. This process can be time-consuming, overwhelming, and often results in suboptimal travel experiences—especially for individuals who lack travel expertise or time for research. Moreover, existing travel platforms offer limited personalization based on factors like age, interests, and budget. Hence, there is a need for an intelligent system that can automate and personalize the entire travel planning process using AI, making it efficient, user-friendly, and tailored to individual preferences.</a:t>
            </a:r>
            <a:endParaRPr lang="en-US" sz="1750" dirty="0"/>
          </a:p>
        </p:txBody>
      </p:sp>
      <p:pic>
        <p:nvPicPr>
          <p:cNvPr id="7" name="Picture 6">
            <a:extLst>
              <a:ext uri="{FF2B5EF4-FFF2-40B4-BE49-F238E27FC236}">
                <a16:creationId xmlns:a16="http://schemas.microsoft.com/office/drawing/2014/main" id="{6862A490-BDA5-98C2-A9CA-956CAE58C3BC}"/>
              </a:ext>
            </a:extLst>
          </p:cNvPr>
          <p:cNvPicPr>
            <a:picLocks noChangeAspect="1"/>
          </p:cNvPicPr>
          <p:nvPr/>
        </p:nvPicPr>
        <p:blipFill>
          <a:blip r:embed="rId4"/>
          <a:stretch>
            <a:fillRect/>
          </a:stretch>
        </p:blipFill>
        <p:spPr>
          <a:xfrm>
            <a:off x="11953501" y="7392829"/>
            <a:ext cx="2676899" cy="7716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8621" y="542925"/>
            <a:ext cx="7899559" cy="1111329"/>
          </a:xfrm>
          <a:prstGeom prst="rect">
            <a:avLst/>
          </a:prstGeom>
          <a:noFill/>
          <a:ln/>
        </p:spPr>
        <p:txBody>
          <a:bodyPr wrap="square" lIns="0" tIns="0" rIns="0" bIns="0" rtlCol="0" anchor="t"/>
          <a:lstStyle/>
          <a:p>
            <a:pPr marL="0" indent="0" algn="l">
              <a:lnSpc>
                <a:spcPts val="4350"/>
              </a:lnSpc>
              <a:buNone/>
            </a:pPr>
            <a:r>
              <a:rPr lang="en-US" sz="3500" b="1" dirty="0">
                <a:solidFill>
                  <a:srgbClr val="333F70"/>
                </a:solidFill>
                <a:latin typeface="Unbounded Bold" pitchFamily="34" charset="0"/>
                <a:ea typeface="Unbounded Bold" pitchFamily="34" charset="-122"/>
                <a:cs typeface="Unbounded Bold" pitchFamily="34" charset="-120"/>
              </a:rPr>
              <a:t>AI Travel Planner: Components</a:t>
            </a:r>
            <a:endParaRPr lang="en-US" sz="3500" dirty="0"/>
          </a:p>
        </p:txBody>
      </p:sp>
      <p:sp>
        <p:nvSpPr>
          <p:cNvPr id="4" name="Text 1"/>
          <p:cNvSpPr/>
          <p:nvPr/>
        </p:nvSpPr>
        <p:spPr>
          <a:xfrm>
            <a:off x="6108621" y="1920954"/>
            <a:ext cx="7899559" cy="284321"/>
          </a:xfrm>
          <a:prstGeom prst="rect">
            <a:avLst/>
          </a:prstGeom>
          <a:noFill/>
          <a:ln/>
        </p:spPr>
        <p:txBody>
          <a:bodyPr wrap="none" lIns="0" tIns="0" rIns="0" bIns="0" rtlCol="0" anchor="t"/>
          <a:lstStyle/>
          <a:p>
            <a:pPr algn="l">
              <a:lnSpc>
                <a:spcPts val="2200"/>
              </a:lnSpc>
              <a:buSzPct val="100000"/>
            </a:pPr>
            <a:endParaRPr lang="en-US" sz="1400" dirty="0"/>
          </a:p>
        </p:txBody>
      </p:sp>
      <p:sp>
        <p:nvSpPr>
          <p:cNvPr id="6" name="Text 3"/>
          <p:cNvSpPr/>
          <p:nvPr/>
        </p:nvSpPr>
        <p:spPr>
          <a:xfrm>
            <a:off x="6108621" y="2613898"/>
            <a:ext cx="7899559" cy="284321"/>
          </a:xfrm>
          <a:prstGeom prst="rect">
            <a:avLst/>
          </a:prstGeom>
          <a:noFill/>
          <a:ln/>
        </p:spPr>
        <p:txBody>
          <a:bodyPr wrap="none" lIns="0" tIns="0" rIns="0" bIns="0" rtlCol="0" anchor="t"/>
          <a:lstStyle/>
          <a:p>
            <a:pPr marL="342900" indent="-342900" algn="l">
              <a:lnSpc>
                <a:spcPts val="2200"/>
              </a:lnSpc>
              <a:buSzPct val="100000"/>
              <a:buChar char="•"/>
            </a:pPr>
            <a:endParaRPr lang="en-US" sz="1400" dirty="0"/>
          </a:p>
        </p:txBody>
      </p:sp>
      <p:sp>
        <p:nvSpPr>
          <p:cNvPr id="8" name="Text 5"/>
          <p:cNvSpPr/>
          <p:nvPr/>
        </p:nvSpPr>
        <p:spPr>
          <a:xfrm>
            <a:off x="6108621" y="3306842"/>
            <a:ext cx="7899559" cy="284321"/>
          </a:xfrm>
          <a:prstGeom prst="rect">
            <a:avLst/>
          </a:prstGeom>
          <a:noFill/>
          <a:ln/>
        </p:spPr>
        <p:txBody>
          <a:bodyPr wrap="none" lIns="0" tIns="0" rIns="0" bIns="0" rtlCol="0" anchor="t"/>
          <a:lstStyle/>
          <a:p>
            <a:pPr algn="l">
              <a:lnSpc>
                <a:spcPts val="2200"/>
              </a:lnSpc>
              <a:buSzPct val="100000"/>
            </a:pPr>
            <a:endParaRPr lang="en-US" sz="1400" dirty="0"/>
          </a:p>
        </p:txBody>
      </p:sp>
      <p:sp>
        <p:nvSpPr>
          <p:cNvPr id="9" name="Text 6"/>
          <p:cNvSpPr/>
          <p:nvPr/>
        </p:nvSpPr>
        <p:spPr>
          <a:xfrm>
            <a:off x="6108621" y="3653314"/>
            <a:ext cx="7899559" cy="284321"/>
          </a:xfrm>
          <a:prstGeom prst="rect">
            <a:avLst/>
          </a:prstGeom>
          <a:noFill/>
          <a:ln/>
        </p:spPr>
        <p:txBody>
          <a:bodyPr wrap="none" lIns="0" tIns="0" rIns="0" bIns="0" rtlCol="0" anchor="t"/>
          <a:lstStyle/>
          <a:p>
            <a:pPr marL="342900" indent="-342900" algn="l">
              <a:lnSpc>
                <a:spcPts val="2200"/>
              </a:lnSpc>
              <a:buSzPct val="100000"/>
              <a:buChar char="•"/>
            </a:pPr>
            <a:endParaRPr lang="en-US" sz="1400" dirty="0"/>
          </a:p>
        </p:txBody>
      </p:sp>
      <p:sp>
        <p:nvSpPr>
          <p:cNvPr id="11" name="Text 8"/>
          <p:cNvSpPr/>
          <p:nvPr/>
        </p:nvSpPr>
        <p:spPr>
          <a:xfrm>
            <a:off x="6108621" y="4346258"/>
            <a:ext cx="7899559" cy="284321"/>
          </a:xfrm>
          <a:prstGeom prst="rect">
            <a:avLst/>
          </a:prstGeom>
          <a:noFill/>
          <a:ln/>
        </p:spPr>
        <p:txBody>
          <a:bodyPr wrap="none" lIns="0" tIns="0" rIns="0" bIns="0" rtlCol="0" anchor="t"/>
          <a:lstStyle/>
          <a:p>
            <a:pPr marL="342900" indent="-342900" algn="l">
              <a:lnSpc>
                <a:spcPts val="2200"/>
              </a:lnSpc>
              <a:buSzPct val="100000"/>
              <a:buChar char="•"/>
            </a:pPr>
            <a:endParaRPr lang="en-US" sz="1400" dirty="0"/>
          </a:p>
        </p:txBody>
      </p:sp>
      <p:sp>
        <p:nvSpPr>
          <p:cNvPr id="12" name="Text 9"/>
          <p:cNvSpPr/>
          <p:nvPr/>
        </p:nvSpPr>
        <p:spPr>
          <a:xfrm>
            <a:off x="6108621" y="4692729"/>
            <a:ext cx="7899559" cy="284321"/>
          </a:xfrm>
          <a:prstGeom prst="rect">
            <a:avLst/>
          </a:prstGeom>
          <a:noFill/>
          <a:ln/>
        </p:spPr>
        <p:txBody>
          <a:bodyPr wrap="none" lIns="0" tIns="0" rIns="0" bIns="0" rtlCol="0" anchor="t"/>
          <a:lstStyle/>
          <a:p>
            <a:pPr marL="342900" indent="-342900" algn="l">
              <a:lnSpc>
                <a:spcPts val="2200"/>
              </a:lnSpc>
              <a:buSzPct val="100000"/>
              <a:buChar char="•"/>
            </a:pPr>
            <a:endParaRPr lang="en-US" sz="1400" dirty="0"/>
          </a:p>
        </p:txBody>
      </p:sp>
      <p:sp>
        <p:nvSpPr>
          <p:cNvPr id="13" name="Text 10"/>
          <p:cNvSpPr/>
          <p:nvPr/>
        </p:nvSpPr>
        <p:spPr>
          <a:xfrm>
            <a:off x="6108621" y="5039201"/>
            <a:ext cx="7899559" cy="284321"/>
          </a:xfrm>
          <a:prstGeom prst="rect">
            <a:avLst/>
          </a:prstGeom>
          <a:noFill/>
          <a:ln/>
        </p:spPr>
        <p:txBody>
          <a:bodyPr wrap="none" lIns="0" tIns="0" rIns="0" bIns="0" rtlCol="0" anchor="t"/>
          <a:lstStyle/>
          <a:p>
            <a:pPr marL="342900" indent="-342900" algn="l">
              <a:lnSpc>
                <a:spcPts val="2200"/>
              </a:lnSpc>
              <a:buSzPct val="100000"/>
              <a:buChar char="•"/>
            </a:pPr>
            <a:endParaRPr lang="en-US" sz="1400" dirty="0"/>
          </a:p>
        </p:txBody>
      </p:sp>
      <p:sp>
        <p:nvSpPr>
          <p:cNvPr id="14" name="Text 11"/>
          <p:cNvSpPr/>
          <p:nvPr/>
        </p:nvSpPr>
        <p:spPr>
          <a:xfrm>
            <a:off x="6108621" y="5385673"/>
            <a:ext cx="7899559" cy="284321"/>
          </a:xfrm>
          <a:prstGeom prst="rect">
            <a:avLst/>
          </a:prstGeom>
          <a:noFill/>
          <a:ln/>
        </p:spPr>
        <p:txBody>
          <a:bodyPr wrap="none" lIns="0" tIns="0" rIns="0" bIns="0" rtlCol="0" anchor="t"/>
          <a:lstStyle/>
          <a:p>
            <a:pPr marL="342900" indent="-342900" algn="l">
              <a:lnSpc>
                <a:spcPts val="2200"/>
              </a:lnSpc>
              <a:buSzPct val="100000"/>
              <a:buChar char="•"/>
            </a:pPr>
            <a:endParaRPr lang="en-US" sz="1400" dirty="0"/>
          </a:p>
        </p:txBody>
      </p:sp>
      <p:sp>
        <p:nvSpPr>
          <p:cNvPr id="15" name="Text 12"/>
          <p:cNvSpPr/>
          <p:nvPr/>
        </p:nvSpPr>
        <p:spPr>
          <a:xfrm>
            <a:off x="6108621" y="5732145"/>
            <a:ext cx="7899559" cy="568643"/>
          </a:xfrm>
          <a:prstGeom prst="rect">
            <a:avLst/>
          </a:prstGeom>
          <a:noFill/>
          <a:ln/>
        </p:spPr>
        <p:txBody>
          <a:bodyPr wrap="square" lIns="0" tIns="0" rIns="0" bIns="0" rtlCol="0" anchor="t"/>
          <a:lstStyle/>
          <a:p>
            <a:pPr marL="342900" indent="-342900" algn="l">
              <a:lnSpc>
                <a:spcPts val="2200"/>
              </a:lnSpc>
              <a:buSzPct val="100000"/>
              <a:buChar char="•"/>
            </a:pPr>
            <a:endParaRPr lang="en-US" sz="1400" dirty="0"/>
          </a:p>
        </p:txBody>
      </p:sp>
      <p:sp>
        <p:nvSpPr>
          <p:cNvPr id="16" name="Text 13"/>
          <p:cNvSpPr/>
          <p:nvPr/>
        </p:nvSpPr>
        <p:spPr>
          <a:xfrm>
            <a:off x="6108621" y="6362938"/>
            <a:ext cx="7899559" cy="284321"/>
          </a:xfrm>
          <a:prstGeom prst="rect">
            <a:avLst/>
          </a:prstGeom>
          <a:noFill/>
          <a:ln/>
        </p:spPr>
        <p:txBody>
          <a:bodyPr wrap="none" lIns="0" tIns="0" rIns="0" bIns="0" rtlCol="0" anchor="t"/>
          <a:lstStyle/>
          <a:p>
            <a:pPr marL="342900" indent="-342900" algn="l">
              <a:lnSpc>
                <a:spcPts val="2200"/>
              </a:lnSpc>
              <a:buSzPct val="100000"/>
              <a:buChar char="•"/>
            </a:pPr>
            <a:endParaRPr lang="en-US" sz="1400" dirty="0"/>
          </a:p>
        </p:txBody>
      </p:sp>
      <p:sp>
        <p:nvSpPr>
          <p:cNvPr id="17" name="Text 14"/>
          <p:cNvSpPr/>
          <p:nvPr/>
        </p:nvSpPr>
        <p:spPr>
          <a:xfrm>
            <a:off x="6108621" y="6709410"/>
            <a:ext cx="7899559" cy="284321"/>
          </a:xfrm>
          <a:prstGeom prst="rect">
            <a:avLst/>
          </a:prstGeom>
          <a:noFill/>
          <a:ln/>
        </p:spPr>
        <p:txBody>
          <a:bodyPr wrap="none" lIns="0" tIns="0" rIns="0" bIns="0" rtlCol="0" anchor="t"/>
          <a:lstStyle/>
          <a:p>
            <a:pPr marL="342900" indent="-342900" algn="l">
              <a:lnSpc>
                <a:spcPts val="2200"/>
              </a:lnSpc>
              <a:buSzPct val="100000"/>
              <a:buChar char="•"/>
            </a:pPr>
            <a:endParaRPr lang="en-US" sz="1400" dirty="0"/>
          </a:p>
        </p:txBody>
      </p:sp>
      <p:sp>
        <p:nvSpPr>
          <p:cNvPr id="18" name="Text 15"/>
          <p:cNvSpPr/>
          <p:nvPr/>
        </p:nvSpPr>
        <p:spPr>
          <a:xfrm>
            <a:off x="6108621" y="7055882"/>
            <a:ext cx="7899559" cy="284321"/>
          </a:xfrm>
          <a:prstGeom prst="rect">
            <a:avLst/>
          </a:prstGeom>
          <a:noFill/>
          <a:ln/>
        </p:spPr>
        <p:txBody>
          <a:bodyPr wrap="none" lIns="0" tIns="0" rIns="0" bIns="0" rtlCol="0" anchor="t"/>
          <a:lstStyle/>
          <a:p>
            <a:pPr marL="342900" indent="-342900" algn="l">
              <a:lnSpc>
                <a:spcPts val="2200"/>
              </a:lnSpc>
              <a:buSzPct val="100000"/>
              <a:buChar char="•"/>
            </a:pPr>
            <a:endParaRPr lang="en-US" sz="1400" dirty="0"/>
          </a:p>
        </p:txBody>
      </p:sp>
      <p:sp>
        <p:nvSpPr>
          <p:cNvPr id="19" name="Text 16"/>
          <p:cNvSpPr/>
          <p:nvPr/>
        </p:nvSpPr>
        <p:spPr>
          <a:xfrm>
            <a:off x="6108621" y="7402354"/>
            <a:ext cx="7899559" cy="284321"/>
          </a:xfrm>
          <a:prstGeom prst="rect">
            <a:avLst/>
          </a:prstGeom>
          <a:noFill/>
          <a:ln/>
        </p:spPr>
        <p:txBody>
          <a:bodyPr wrap="none" lIns="0" tIns="0" rIns="0" bIns="0" rtlCol="0" anchor="t"/>
          <a:lstStyle/>
          <a:p>
            <a:pPr marL="342900" indent="-342900" algn="l">
              <a:lnSpc>
                <a:spcPts val="2200"/>
              </a:lnSpc>
              <a:buSzPct val="100000"/>
              <a:buChar char="•"/>
            </a:pPr>
            <a:endParaRPr lang="en-US" sz="1400" dirty="0"/>
          </a:p>
        </p:txBody>
      </p:sp>
      <p:pic>
        <p:nvPicPr>
          <p:cNvPr id="21" name="Picture 20">
            <a:extLst>
              <a:ext uri="{FF2B5EF4-FFF2-40B4-BE49-F238E27FC236}">
                <a16:creationId xmlns:a16="http://schemas.microsoft.com/office/drawing/2014/main" id="{409BE040-8887-FBF4-DE05-A3B1383064F2}"/>
              </a:ext>
            </a:extLst>
          </p:cNvPr>
          <p:cNvPicPr>
            <a:picLocks noChangeAspect="1"/>
          </p:cNvPicPr>
          <p:nvPr/>
        </p:nvPicPr>
        <p:blipFill>
          <a:blip r:embed="rId4"/>
          <a:stretch>
            <a:fillRect/>
          </a:stretch>
        </p:blipFill>
        <p:spPr>
          <a:xfrm>
            <a:off x="11953501" y="7646388"/>
            <a:ext cx="2676899" cy="568643"/>
          </a:xfrm>
          <a:prstGeom prst="rect">
            <a:avLst/>
          </a:prstGeom>
        </p:spPr>
      </p:pic>
      <p:sp>
        <p:nvSpPr>
          <p:cNvPr id="23" name="Rectangle 2">
            <a:extLst>
              <a:ext uri="{FF2B5EF4-FFF2-40B4-BE49-F238E27FC236}">
                <a16:creationId xmlns:a16="http://schemas.microsoft.com/office/drawing/2014/main" id="{72986A5E-992B-FDEF-F920-B2E9EBCC70D7}"/>
              </a:ext>
            </a:extLst>
          </p:cNvPr>
          <p:cNvSpPr>
            <a:spLocks noChangeArrowheads="1"/>
          </p:cNvSpPr>
          <p:nvPr/>
        </p:nvSpPr>
        <p:spPr bwMode="auto">
          <a:xfrm>
            <a:off x="0" y="-200055"/>
            <a:ext cx="65" cy="400110"/>
          </a:xfrm>
          <a:prstGeom prst="rect">
            <a:avLst/>
          </a:prstGeom>
          <a:solidFill>
            <a:srgbClr val="42424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98C900DE-E9F7-6C98-8C05-DAAFC15657F2}"/>
              </a:ext>
            </a:extLst>
          </p:cNvPr>
          <p:cNvSpPr txBox="1"/>
          <p:nvPr/>
        </p:nvSpPr>
        <p:spPr>
          <a:xfrm>
            <a:off x="6108621" y="1616950"/>
            <a:ext cx="7899559" cy="5632311"/>
          </a:xfrm>
          <a:prstGeom prst="rect">
            <a:avLst/>
          </a:prstGeom>
          <a:noFill/>
        </p:spPr>
        <p:txBody>
          <a:bodyPr wrap="square" rtlCol="0">
            <a:spAutoFit/>
          </a:bodyPr>
          <a:lstStyle/>
          <a:p>
            <a:r>
              <a:rPr lang="en-IN" b="1" dirty="0"/>
              <a:t>Frontend:</a:t>
            </a:r>
            <a:br>
              <a:rPr lang="en-IN" dirty="0"/>
            </a:br>
            <a:r>
              <a:rPr lang="en-IN" dirty="0"/>
              <a:t>HTML, CSS, JavaScript – For user interface and input forms.</a:t>
            </a:r>
          </a:p>
          <a:p>
            <a:endParaRPr lang="en-IN" dirty="0"/>
          </a:p>
          <a:p>
            <a:r>
              <a:rPr lang="en-IN" b="1" dirty="0"/>
              <a:t>Backend:</a:t>
            </a:r>
            <a:br>
              <a:rPr lang="en-IN" dirty="0"/>
            </a:br>
            <a:r>
              <a:rPr lang="en-IN" dirty="0"/>
              <a:t>Python with Flask – To handle user requests, processing, and API integration.</a:t>
            </a:r>
          </a:p>
          <a:p>
            <a:endParaRPr lang="en-IN" dirty="0"/>
          </a:p>
          <a:p>
            <a:r>
              <a:rPr lang="en-IN" b="1" dirty="0"/>
              <a:t>Data Storage:</a:t>
            </a:r>
            <a:br>
              <a:rPr lang="en-IN" dirty="0"/>
            </a:br>
            <a:r>
              <a:rPr lang="en-IN" dirty="0"/>
              <a:t>JSON or SQLite – For storing destination, hotel, and interest data.</a:t>
            </a:r>
          </a:p>
          <a:p>
            <a:endParaRPr lang="en-IN" dirty="0"/>
          </a:p>
          <a:p>
            <a:r>
              <a:rPr lang="en-IN" b="1" dirty="0"/>
              <a:t>Recommendation Engine:</a:t>
            </a:r>
            <a:br>
              <a:rPr lang="en-IN" dirty="0"/>
            </a:br>
            <a:r>
              <a:rPr lang="en-IN" dirty="0"/>
              <a:t>Python logic – Matches age, budget, and interest to suggest locations.</a:t>
            </a:r>
          </a:p>
          <a:p>
            <a:endParaRPr lang="en-IN" dirty="0"/>
          </a:p>
          <a:p>
            <a:r>
              <a:rPr lang="en-IN" b="1" dirty="0"/>
              <a:t>Itinerary Generator:</a:t>
            </a:r>
            <a:br>
              <a:rPr lang="en-IN" dirty="0"/>
            </a:br>
            <a:r>
              <a:rPr lang="en-IN" dirty="0"/>
              <a:t>Python – Generates day-wise plans with timings.</a:t>
            </a:r>
          </a:p>
          <a:p>
            <a:endParaRPr lang="en-IN" dirty="0"/>
          </a:p>
          <a:p>
            <a:r>
              <a:rPr lang="en-IN" b="1" dirty="0"/>
              <a:t>Weather Integration:</a:t>
            </a:r>
            <a:br>
              <a:rPr lang="en-IN" dirty="0"/>
            </a:br>
            <a:r>
              <a:rPr lang="en-IN" dirty="0"/>
              <a:t>OpenWeatherMap API – To get real-time weather forecasts .</a:t>
            </a:r>
          </a:p>
          <a:p>
            <a:endParaRPr lang="en-IN" dirty="0"/>
          </a:p>
          <a:p>
            <a:r>
              <a:rPr lang="en-IN" b="1" dirty="0"/>
              <a:t>Map &amp; Location Services:</a:t>
            </a:r>
            <a:br>
              <a:rPr lang="en-IN" b="1" dirty="0"/>
            </a:br>
            <a:r>
              <a:rPr lang="en-IN" dirty="0"/>
              <a:t>Google Maps API – For place locations and directions.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83224"/>
          </a:xfrm>
          <a:prstGeom prst="rect">
            <a:avLst/>
          </a:prstGeom>
        </p:spPr>
      </p:pic>
      <p:sp>
        <p:nvSpPr>
          <p:cNvPr id="3" name="Text 0"/>
          <p:cNvSpPr/>
          <p:nvPr/>
        </p:nvSpPr>
        <p:spPr>
          <a:xfrm>
            <a:off x="585801" y="2553772"/>
            <a:ext cx="8775978" cy="495895"/>
          </a:xfrm>
          <a:prstGeom prst="rect">
            <a:avLst/>
          </a:prstGeom>
          <a:noFill/>
          <a:ln/>
        </p:spPr>
        <p:txBody>
          <a:bodyPr wrap="none" lIns="0" tIns="0" rIns="0" bIns="0" rtlCol="0" anchor="t"/>
          <a:lstStyle/>
          <a:p>
            <a:pPr marL="0" indent="0" algn="l">
              <a:lnSpc>
                <a:spcPts val="3900"/>
              </a:lnSpc>
              <a:buNone/>
            </a:pPr>
            <a:r>
              <a:rPr lang="en-US" sz="3100" b="1" dirty="0">
                <a:solidFill>
                  <a:srgbClr val="333F70"/>
                </a:solidFill>
                <a:latin typeface="Unbounded Bold" pitchFamily="34" charset="0"/>
                <a:ea typeface="Unbounded Bold" pitchFamily="34" charset="-122"/>
                <a:cs typeface="Unbounded Bold" pitchFamily="34" charset="-120"/>
              </a:rPr>
              <a:t>AI Travel Planner: Literature Survey</a:t>
            </a:r>
            <a:endParaRPr lang="en-US" sz="3100" dirty="0"/>
          </a:p>
        </p:txBody>
      </p:sp>
      <p:sp>
        <p:nvSpPr>
          <p:cNvPr id="4" name="Shape 1"/>
          <p:cNvSpPr/>
          <p:nvPr/>
        </p:nvSpPr>
        <p:spPr>
          <a:xfrm>
            <a:off x="555308" y="3398639"/>
            <a:ext cx="13519785" cy="4149328"/>
          </a:xfrm>
          <a:prstGeom prst="roundRect">
            <a:avLst>
              <a:gd name="adj" fmla="val 1606"/>
            </a:avLst>
          </a:prstGeom>
          <a:noFill/>
          <a:ln w="7620">
            <a:solidFill>
              <a:srgbClr val="000000">
                <a:alpha val="8000"/>
              </a:srgbClr>
            </a:solidFill>
            <a:prstDash val="solid"/>
          </a:ln>
        </p:spPr>
      </p:sp>
      <p:sp>
        <p:nvSpPr>
          <p:cNvPr id="5" name="Shape 2"/>
          <p:cNvSpPr/>
          <p:nvPr/>
        </p:nvSpPr>
        <p:spPr>
          <a:xfrm>
            <a:off x="562928" y="3406259"/>
            <a:ext cx="13504545" cy="459343"/>
          </a:xfrm>
          <a:prstGeom prst="rect">
            <a:avLst/>
          </a:prstGeom>
          <a:solidFill>
            <a:srgbClr val="FFFFFF">
              <a:alpha val="4000"/>
            </a:srgbClr>
          </a:solidFill>
          <a:ln/>
        </p:spPr>
      </p:sp>
      <p:sp>
        <p:nvSpPr>
          <p:cNvPr id="6" name="Text 3"/>
          <p:cNvSpPr/>
          <p:nvPr/>
        </p:nvSpPr>
        <p:spPr>
          <a:xfrm>
            <a:off x="721519" y="3509010"/>
            <a:ext cx="6431280" cy="253841"/>
          </a:xfrm>
          <a:prstGeom prst="rect">
            <a:avLst/>
          </a:prstGeom>
          <a:noFill/>
          <a:ln/>
        </p:spPr>
        <p:txBody>
          <a:bodyPr wrap="none" lIns="0" tIns="0" rIns="0" bIns="0" rtlCol="0" anchor="t"/>
          <a:lstStyle/>
          <a:p>
            <a:pPr marL="0" indent="0" algn="l">
              <a:lnSpc>
                <a:spcPts val="1950"/>
              </a:lnSpc>
              <a:buNone/>
            </a:pPr>
            <a:r>
              <a:rPr lang="en-US" sz="1200" b="1" dirty="0">
                <a:solidFill>
                  <a:srgbClr val="333F70"/>
                </a:solidFill>
                <a:latin typeface="Open Sans" pitchFamily="34" charset="0"/>
                <a:ea typeface="Open Sans" pitchFamily="34" charset="-122"/>
                <a:cs typeface="Open Sans" pitchFamily="34" charset="-120"/>
              </a:rPr>
              <a:t>Paper Title</a:t>
            </a:r>
            <a:endParaRPr lang="en-US" sz="1200" dirty="0"/>
          </a:p>
        </p:txBody>
      </p:sp>
      <p:sp>
        <p:nvSpPr>
          <p:cNvPr id="7" name="Text 4"/>
          <p:cNvSpPr/>
          <p:nvPr/>
        </p:nvSpPr>
        <p:spPr>
          <a:xfrm>
            <a:off x="7477601" y="3509010"/>
            <a:ext cx="6431280" cy="253841"/>
          </a:xfrm>
          <a:prstGeom prst="rect">
            <a:avLst/>
          </a:prstGeom>
          <a:noFill/>
          <a:ln/>
        </p:spPr>
        <p:txBody>
          <a:bodyPr wrap="none" lIns="0" tIns="0" rIns="0" bIns="0" rtlCol="0" anchor="t"/>
          <a:lstStyle/>
          <a:p>
            <a:pPr marL="0" indent="0" algn="l">
              <a:lnSpc>
                <a:spcPts val="1950"/>
              </a:lnSpc>
              <a:buNone/>
            </a:pPr>
            <a:r>
              <a:rPr lang="en-US" sz="1200" b="1" dirty="0">
                <a:solidFill>
                  <a:srgbClr val="333F70"/>
                </a:solidFill>
                <a:latin typeface="Open Sans" pitchFamily="34" charset="0"/>
                <a:ea typeface="Open Sans" pitchFamily="34" charset="-122"/>
                <a:cs typeface="Open Sans" pitchFamily="34" charset="-120"/>
              </a:rPr>
              <a:t>Personalized Travel Recommendation Systems using Machine Learning</a:t>
            </a:r>
            <a:endParaRPr lang="en-US" sz="1200" dirty="0"/>
          </a:p>
        </p:txBody>
      </p:sp>
      <p:sp>
        <p:nvSpPr>
          <p:cNvPr id="8" name="Shape 5"/>
          <p:cNvSpPr/>
          <p:nvPr/>
        </p:nvSpPr>
        <p:spPr>
          <a:xfrm>
            <a:off x="562928" y="3865602"/>
            <a:ext cx="13504545" cy="459343"/>
          </a:xfrm>
          <a:prstGeom prst="rect">
            <a:avLst/>
          </a:prstGeom>
          <a:solidFill>
            <a:srgbClr val="000000">
              <a:alpha val="4000"/>
            </a:srgbClr>
          </a:solidFill>
          <a:ln/>
        </p:spPr>
      </p:sp>
      <p:sp>
        <p:nvSpPr>
          <p:cNvPr id="9" name="Text 6"/>
          <p:cNvSpPr/>
          <p:nvPr/>
        </p:nvSpPr>
        <p:spPr>
          <a:xfrm>
            <a:off x="721519" y="3968353"/>
            <a:ext cx="6431280" cy="253841"/>
          </a:xfrm>
          <a:prstGeom prst="rect">
            <a:avLst/>
          </a:prstGeom>
          <a:noFill/>
          <a:ln/>
        </p:spPr>
        <p:txBody>
          <a:bodyPr wrap="none" lIns="0" tIns="0" rIns="0" bIns="0" rtlCol="0" anchor="t"/>
          <a:lstStyle/>
          <a:p>
            <a:pPr marL="0" indent="0" algn="l">
              <a:lnSpc>
                <a:spcPts val="1950"/>
              </a:lnSpc>
              <a:buNone/>
            </a:pPr>
            <a:r>
              <a:rPr lang="en-US" sz="1200" b="1" dirty="0">
                <a:solidFill>
                  <a:srgbClr val="333F70"/>
                </a:solidFill>
                <a:latin typeface="Open Sans" pitchFamily="34" charset="0"/>
                <a:ea typeface="Open Sans" pitchFamily="34" charset="-122"/>
                <a:cs typeface="Open Sans" pitchFamily="34" charset="-120"/>
              </a:rPr>
              <a:t>Authors</a:t>
            </a:r>
            <a:endParaRPr lang="en-US" sz="1200" dirty="0"/>
          </a:p>
        </p:txBody>
      </p:sp>
      <p:sp>
        <p:nvSpPr>
          <p:cNvPr id="10" name="Text 7"/>
          <p:cNvSpPr/>
          <p:nvPr/>
        </p:nvSpPr>
        <p:spPr>
          <a:xfrm>
            <a:off x="7477601" y="3968353"/>
            <a:ext cx="6431280" cy="253841"/>
          </a:xfrm>
          <a:prstGeom prst="rect">
            <a:avLst/>
          </a:prstGeom>
          <a:noFill/>
          <a:ln/>
        </p:spPr>
        <p:txBody>
          <a:bodyPr wrap="non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P. Goyal, R. Srivastava, A. Malhotra</a:t>
            </a:r>
            <a:endParaRPr lang="en-US" sz="1200" dirty="0"/>
          </a:p>
        </p:txBody>
      </p:sp>
      <p:sp>
        <p:nvSpPr>
          <p:cNvPr id="11" name="Shape 8"/>
          <p:cNvSpPr/>
          <p:nvPr/>
        </p:nvSpPr>
        <p:spPr>
          <a:xfrm>
            <a:off x="562928" y="4324945"/>
            <a:ext cx="13504545" cy="459343"/>
          </a:xfrm>
          <a:prstGeom prst="rect">
            <a:avLst/>
          </a:prstGeom>
          <a:solidFill>
            <a:srgbClr val="FFFFFF">
              <a:alpha val="4000"/>
            </a:srgbClr>
          </a:solidFill>
          <a:ln/>
        </p:spPr>
      </p:sp>
      <p:sp>
        <p:nvSpPr>
          <p:cNvPr id="12" name="Text 9"/>
          <p:cNvSpPr/>
          <p:nvPr/>
        </p:nvSpPr>
        <p:spPr>
          <a:xfrm>
            <a:off x="721519" y="4427696"/>
            <a:ext cx="6431280" cy="253841"/>
          </a:xfrm>
          <a:prstGeom prst="rect">
            <a:avLst/>
          </a:prstGeom>
          <a:noFill/>
          <a:ln/>
        </p:spPr>
        <p:txBody>
          <a:bodyPr wrap="none" lIns="0" tIns="0" rIns="0" bIns="0" rtlCol="0" anchor="t"/>
          <a:lstStyle/>
          <a:p>
            <a:pPr marL="0" indent="0" algn="l">
              <a:lnSpc>
                <a:spcPts val="1950"/>
              </a:lnSpc>
              <a:buNone/>
            </a:pPr>
            <a:r>
              <a:rPr lang="en-US" sz="1200" b="1" dirty="0">
                <a:solidFill>
                  <a:srgbClr val="333F70"/>
                </a:solidFill>
                <a:latin typeface="Open Sans" pitchFamily="34" charset="0"/>
                <a:ea typeface="Open Sans" pitchFamily="34" charset="-122"/>
                <a:cs typeface="Open Sans" pitchFamily="34" charset="-120"/>
              </a:rPr>
              <a:t>Publication/year</a:t>
            </a:r>
            <a:endParaRPr lang="en-US" sz="1200" dirty="0"/>
          </a:p>
        </p:txBody>
      </p:sp>
      <p:sp>
        <p:nvSpPr>
          <p:cNvPr id="13" name="Text 10"/>
          <p:cNvSpPr/>
          <p:nvPr/>
        </p:nvSpPr>
        <p:spPr>
          <a:xfrm>
            <a:off x="7477601" y="4427696"/>
            <a:ext cx="6431280" cy="253841"/>
          </a:xfrm>
          <a:prstGeom prst="rect">
            <a:avLst/>
          </a:prstGeom>
          <a:noFill/>
          <a:ln/>
        </p:spPr>
        <p:txBody>
          <a:bodyPr wrap="non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2021</a:t>
            </a:r>
            <a:endParaRPr lang="en-US" sz="1200" dirty="0"/>
          </a:p>
        </p:txBody>
      </p:sp>
      <p:sp>
        <p:nvSpPr>
          <p:cNvPr id="14" name="Shape 11"/>
          <p:cNvSpPr/>
          <p:nvPr/>
        </p:nvSpPr>
        <p:spPr>
          <a:xfrm>
            <a:off x="562928" y="4784288"/>
            <a:ext cx="13504545" cy="459343"/>
          </a:xfrm>
          <a:prstGeom prst="rect">
            <a:avLst/>
          </a:prstGeom>
          <a:solidFill>
            <a:srgbClr val="000000">
              <a:alpha val="4000"/>
            </a:srgbClr>
          </a:solidFill>
          <a:ln/>
        </p:spPr>
      </p:sp>
      <p:sp>
        <p:nvSpPr>
          <p:cNvPr id="15" name="Text 12"/>
          <p:cNvSpPr/>
          <p:nvPr/>
        </p:nvSpPr>
        <p:spPr>
          <a:xfrm>
            <a:off x="721519" y="4887039"/>
            <a:ext cx="6431280" cy="253841"/>
          </a:xfrm>
          <a:prstGeom prst="rect">
            <a:avLst/>
          </a:prstGeom>
          <a:noFill/>
          <a:ln/>
        </p:spPr>
        <p:txBody>
          <a:bodyPr wrap="none" lIns="0" tIns="0" rIns="0" bIns="0" rtlCol="0" anchor="t"/>
          <a:lstStyle/>
          <a:p>
            <a:pPr marL="0" indent="0" algn="l">
              <a:lnSpc>
                <a:spcPts val="1950"/>
              </a:lnSpc>
              <a:buNone/>
            </a:pPr>
            <a:r>
              <a:rPr lang="en-US" sz="1200" b="1" dirty="0">
                <a:solidFill>
                  <a:srgbClr val="333F70"/>
                </a:solidFill>
                <a:latin typeface="Open Sans" pitchFamily="34" charset="0"/>
                <a:ea typeface="Open Sans" pitchFamily="34" charset="-122"/>
                <a:cs typeface="Open Sans" pitchFamily="34" charset="-120"/>
              </a:rPr>
              <a:t>Research Area/ Subtopic</a:t>
            </a:r>
            <a:endParaRPr lang="en-US" sz="1200" dirty="0"/>
          </a:p>
        </p:txBody>
      </p:sp>
      <p:sp>
        <p:nvSpPr>
          <p:cNvPr id="16" name="Text 13"/>
          <p:cNvSpPr/>
          <p:nvPr/>
        </p:nvSpPr>
        <p:spPr>
          <a:xfrm>
            <a:off x="7477601" y="4887039"/>
            <a:ext cx="6431280" cy="253841"/>
          </a:xfrm>
          <a:prstGeom prst="rect">
            <a:avLst/>
          </a:prstGeom>
          <a:noFill/>
          <a:ln/>
        </p:spPr>
        <p:txBody>
          <a:bodyPr wrap="non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Machine Learning &amp; Travel Personalization</a:t>
            </a:r>
            <a:endParaRPr lang="en-US" sz="1200" dirty="0"/>
          </a:p>
        </p:txBody>
      </p:sp>
      <p:sp>
        <p:nvSpPr>
          <p:cNvPr id="17" name="Shape 14"/>
          <p:cNvSpPr/>
          <p:nvPr/>
        </p:nvSpPr>
        <p:spPr>
          <a:xfrm>
            <a:off x="562928" y="5243632"/>
            <a:ext cx="13504545" cy="459343"/>
          </a:xfrm>
          <a:prstGeom prst="rect">
            <a:avLst/>
          </a:prstGeom>
          <a:solidFill>
            <a:srgbClr val="FFFFFF">
              <a:alpha val="4000"/>
            </a:srgbClr>
          </a:solidFill>
          <a:ln/>
        </p:spPr>
      </p:sp>
      <p:sp>
        <p:nvSpPr>
          <p:cNvPr id="18" name="Text 15"/>
          <p:cNvSpPr/>
          <p:nvPr/>
        </p:nvSpPr>
        <p:spPr>
          <a:xfrm>
            <a:off x="721519" y="5346383"/>
            <a:ext cx="6431280" cy="253841"/>
          </a:xfrm>
          <a:prstGeom prst="rect">
            <a:avLst/>
          </a:prstGeom>
          <a:noFill/>
          <a:ln/>
        </p:spPr>
        <p:txBody>
          <a:bodyPr wrap="none" lIns="0" tIns="0" rIns="0" bIns="0" rtlCol="0" anchor="t"/>
          <a:lstStyle/>
          <a:p>
            <a:pPr marL="0" indent="0" algn="l">
              <a:lnSpc>
                <a:spcPts val="1950"/>
              </a:lnSpc>
              <a:buNone/>
            </a:pPr>
            <a:r>
              <a:rPr lang="en-US" sz="1200" b="1" dirty="0">
                <a:solidFill>
                  <a:srgbClr val="333F70"/>
                </a:solidFill>
                <a:latin typeface="Open Sans" pitchFamily="34" charset="0"/>
                <a:ea typeface="Open Sans" pitchFamily="34" charset="-122"/>
                <a:cs typeface="Open Sans" pitchFamily="34" charset="-120"/>
              </a:rPr>
              <a:t>Dataset</a:t>
            </a:r>
            <a:endParaRPr lang="en-US" sz="1200" dirty="0"/>
          </a:p>
        </p:txBody>
      </p:sp>
      <p:sp>
        <p:nvSpPr>
          <p:cNvPr id="19" name="Text 16"/>
          <p:cNvSpPr/>
          <p:nvPr/>
        </p:nvSpPr>
        <p:spPr>
          <a:xfrm>
            <a:off x="7477601" y="5346383"/>
            <a:ext cx="6431280" cy="253841"/>
          </a:xfrm>
          <a:prstGeom prst="rect">
            <a:avLst/>
          </a:prstGeom>
          <a:noFill/>
          <a:ln/>
        </p:spPr>
        <p:txBody>
          <a:bodyPr wrap="non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User travel preferences and budget profiles</a:t>
            </a:r>
            <a:endParaRPr lang="en-US" sz="1200" dirty="0"/>
          </a:p>
        </p:txBody>
      </p:sp>
      <p:sp>
        <p:nvSpPr>
          <p:cNvPr id="20" name="Shape 17"/>
          <p:cNvSpPr/>
          <p:nvPr/>
        </p:nvSpPr>
        <p:spPr>
          <a:xfrm>
            <a:off x="562928" y="5702975"/>
            <a:ext cx="13504545" cy="459343"/>
          </a:xfrm>
          <a:prstGeom prst="rect">
            <a:avLst/>
          </a:prstGeom>
          <a:solidFill>
            <a:srgbClr val="000000">
              <a:alpha val="4000"/>
            </a:srgbClr>
          </a:solidFill>
          <a:ln/>
        </p:spPr>
      </p:sp>
      <p:sp>
        <p:nvSpPr>
          <p:cNvPr id="21" name="Text 18"/>
          <p:cNvSpPr/>
          <p:nvPr/>
        </p:nvSpPr>
        <p:spPr>
          <a:xfrm>
            <a:off x="721519" y="5805726"/>
            <a:ext cx="6431280" cy="253841"/>
          </a:xfrm>
          <a:prstGeom prst="rect">
            <a:avLst/>
          </a:prstGeom>
          <a:noFill/>
          <a:ln/>
        </p:spPr>
        <p:txBody>
          <a:bodyPr wrap="none" lIns="0" tIns="0" rIns="0" bIns="0" rtlCol="0" anchor="t"/>
          <a:lstStyle/>
          <a:p>
            <a:pPr marL="0" indent="0" algn="l">
              <a:lnSpc>
                <a:spcPts val="1950"/>
              </a:lnSpc>
              <a:buNone/>
            </a:pPr>
            <a:r>
              <a:rPr lang="en-US" sz="1200" b="1" dirty="0">
                <a:solidFill>
                  <a:srgbClr val="333F70"/>
                </a:solidFill>
                <a:latin typeface="Open Sans" pitchFamily="34" charset="0"/>
                <a:ea typeface="Open Sans" pitchFamily="34" charset="-122"/>
                <a:cs typeface="Open Sans" pitchFamily="34" charset="-120"/>
              </a:rPr>
              <a:t>Problem Defined</a:t>
            </a:r>
            <a:endParaRPr lang="en-US" sz="1200" dirty="0"/>
          </a:p>
        </p:txBody>
      </p:sp>
      <p:sp>
        <p:nvSpPr>
          <p:cNvPr id="22" name="Text 19"/>
          <p:cNvSpPr/>
          <p:nvPr/>
        </p:nvSpPr>
        <p:spPr>
          <a:xfrm>
            <a:off x="7477601" y="5805726"/>
            <a:ext cx="6431280" cy="253841"/>
          </a:xfrm>
          <a:prstGeom prst="rect">
            <a:avLst/>
          </a:prstGeom>
          <a:noFill/>
          <a:ln/>
        </p:spPr>
        <p:txBody>
          <a:bodyPr wrap="non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How can travel be personalized using ML based on user budget and preferences?</a:t>
            </a:r>
            <a:endParaRPr lang="en-US" sz="1200" dirty="0"/>
          </a:p>
        </p:txBody>
      </p:sp>
      <p:sp>
        <p:nvSpPr>
          <p:cNvPr id="23" name="Shape 20"/>
          <p:cNvSpPr/>
          <p:nvPr/>
        </p:nvSpPr>
        <p:spPr>
          <a:xfrm>
            <a:off x="562928" y="6162318"/>
            <a:ext cx="13504545" cy="459343"/>
          </a:xfrm>
          <a:prstGeom prst="rect">
            <a:avLst/>
          </a:prstGeom>
          <a:solidFill>
            <a:srgbClr val="FFFFFF">
              <a:alpha val="4000"/>
            </a:srgbClr>
          </a:solidFill>
          <a:ln/>
        </p:spPr>
      </p:sp>
      <p:sp>
        <p:nvSpPr>
          <p:cNvPr id="24" name="Text 21"/>
          <p:cNvSpPr/>
          <p:nvPr/>
        </p:nvSpPr>
        <p:spPr>
          <a:xfrm>
            <a:off x="721519" y="6265069"/>
            <a:ext cx="6431280" cy="253841"/>
          </a:xfrm>
          <a:prstGeom prst="rect">
            <a:avLst/>
          </a:prstGeom>
          <a:noFill/>
          <a:ln/>
        </p:spPr>
        <p:txBody>
          <a:bodyPr wrap="none" lIns="0" tIns="0" rIns="0" bIns="0" rtlCol="0" anchor="t"/>
          <a:lstStyle/>
          <a:p>
            <a:pPr marL="0" indent="0" algn="l">
              <a:lnSpc>
                <a:spcPts val="1950"/>
              </a:lnSpc>
              <a:buNone/>
            </a:pPr>
            <a:r>
              <a:rPr lang="en-US" sz="1200" b="1" dirty="0">
                <a:solidFill>
                  <a:srgbClr val="333F70"/>
                </a:solidFill>
                <a:latin typeface="Open Sans" pitchFamily="34" charset="0"/>
                <a:ea typeface="Open Sans" pitchFamily="34" charset="-122"/>
                <a:cs typeface="Open Sans" pitchFamily="34" charset="-120"/>
              </a:rPr>
              <a:t>Description</a:t>
            </a:r>
            <a:endParaRPr lang="en-US" sz="1200" dirty="0"/>
          </a:p>
        </p:txBody>
      </p:sp>
      <p:sp>
        <p:nvSpPr>
          <p:cNvPr id="25" name="Text 22"/>
          <p:cNvSpPr/>
          <p:nvPr/>
        </p:nvSpPr>
        <p:spPr>
          <a:xfrm>
            <a:off x="7477601" y="6265069"/>
            <a:ext cx="6431280" cy="253841"/>
          </a:xfrm>
          <a:prstGeom prst="rect">
            <a:avLst/>
          </a:prstGeom>
          <a:noFill/>
          <a:ln/>
        </p:spPr>
        <p:txBody>
          <a:bodyPr wrap="non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ML algorithms are used to analyze user data and recommend suitable travel plans.</a:t>
            </a:r>
            <a:endParaRPr lang="en-US" sz="1200" dirty="0"/>
          </a:p>
        </p:txBody>
      </p:sp>
      <p:sp>
        <p:nvSpPr>
          <p:cNvPr id="26" name="Shape 23"/>
          <p:cNvSpPr/>
          <p:nvPr/>
        </p:nvSpPr>
        <p:spPr>
          <a:xfrm>
            <a:off x="562928" y="6621661"/>
            <a:ext cx="13504545" cy="459343"/>
          </a:xfrm>
          <a:prstGeom prst="rect">
            <a:avLst/>
          </a:prstGeom>
          <a:solidFill>
            <a:srgbClr val="000000">
              <a:alpha val="4000"/>
            </a:srgbClr>
          </a:solidFill>
          <a:ln/>
        </p:spPr>
      </p:sp>
      <p:sp>
        <p:nvSpPr>
          <p:cNvPr id="27" name="Text 24"/>
          <p:cNvSpPr/>
          <p:nvPr/>
        </p:nvSpPr>
        <p:spPr>
          <a:xfrm>
            <a:off x="721519" y="6724412"/>
            <a:ext cx="6431280" cy="253841"/>
          </a:xfrm>
          <a:prstGeom prst="rect">
            <a:avLst/>
          </a:prstGeom>
          <a:noFill/>
          <a:ln/>
        </p:spPr>
        <p:txBody>
          <a:bodyPr wrap="none" lIns="0" tIns="0" rIns="0" bIns="0" rtlCol="0" anchor="t"/>
          <a:lstStyle/>
          <a:p>
            <a:pPr marL="0" indent="0" algn="l">
              <a:lnSpc>
                <a:spcPts val="1950"/>
              </a:lnSpc>
              <a:buNone/>
            </a:pPr>
            <a:r>
              <a:rPr lang="en-US" sz="1200" b="1" dirty="0">
                <a:solidFill>
                  <a:srgbClr val="333F70"/>
                </a:solidFill>
                <a:latin typeface="Open Sans" pitchFamily="34" charset="0"/>
                <a:ea typeface="Open Sans" pitchFamily="34" charset="-122"/>
                <a:cs typeface="Open Sans" pitchFamily="34" charset="-120"/>
              </a:rPr>
              <a:t>Contribution</a:t>
            </a:r>
            <a:endParaRPr lang="en-US" sz="1200" dirty="0"/>
          </a:p>
        </p:txBody>
      </p:sp>
      <p:sp>
        <p:nvSpPr>
          <p:cNvPr id="28" name="Text 25"/>
          <p:cNvSpPr/>
          <p:nvPr/>
        </p:nvSpPr>
        <p:spPr>
          <a:xfrm>
            <a:off x="7477601" y="6724412"/>
            <a:ext cx="6431280" cy="253841"/>
          </a:xfrm>
          <a:prstGeom prst="rect">
            <a:avLst/>
          </a:prstGeom>
          <a:noFill/>
          <a:ln/>
        </p:spPr>
        <p:txBody>
          <a:bodyPr wrap="non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Suggests destinations and accommodations tailored to user needs.</a:t>
            </a:r>
            <a:endParaRPr lang="en-US" sz="1200" dirty="0"/>
          </a:p>
        </p:txBody>
      </p:sp>
      <p:sp>
        <p:nvSpPr>
          <p:cNvPr id="29" name="Shape 26"/>
          <p:cNvSpPr/>
          <p:nvPr/>
        </p:nvSpPr>
        <p:spPr>
          <a:xfrm>
            <a:off x="562928" y="7081004"/>
            <a:ext cx="13504545" cy="459343"/>
          </a:xfrm>
          <a:prstGeom prst="rect">
            <a:avLst/>
          </a:prstGeom>
          <a:solidFill>
            <a:srgbClr val="FFFFFF">
              <a:alpha val="4000"/>
            </a:srgbClr>
          </a:solidFill>
          <a:ln/>
        </p:spPr>
      </p:sp>
      <p:sp>
        <p:nvSpPr>
          <p:cNvPr id="30" name="Text 27"/>
          <p:cNvSpPr/>
          <p:nvPr/>
        </p:nvSpPr>
        <p:spPr>
          <a:xfrm>
            <a:off x="721519" y="7183755"/>
            <a:ext cx="6431280" cy="253841"/>
          </a:xfrm>
          <a:prstGeom prst="rect">
            <a:avLst/>
          </a:prstGeom>
          <a:noFill/>
          <a:ln/>
        </p:spPr>
        <p:txBody>
          <a:bodyPr wrap="none" lIns="0" tIns="0" rIns="0" bIns="0" rtlCol="0" anchor="t"/>
          <a:lstStyle/>
          <a:p>
            <a:pPr marL="0" indent="0" algn="l">
              <a:lnSpc>
                <a:spcPts val="1950"/>
              </a:lnSpc>
              <a:buNone/>
            </a:pPr>
            <a:r>
              <a:rPr lang="en-US" sz="1200" b="1" dirty="0">
                <a:solidFill>
                  <a:srgbClr val="333F70"/>
                </a:solidFill>
                <a:latin typeface="Open Sans" pitchFamily="34" charset="0"/>
                <a:ea typeface="Open Sans" pitchFamily="34" charset="-122"/>
                <a:cs typeface="Open Sans" pitchFamily="34" charset="-120"/>
              </a:rPr>
              <a:t>Limitation/Drawbacks</a:t>
            </a:r>
            <a:endParaRPr lang="en-US" sz="1200" dirty="0"/>
          </a:p>
        </p:txBody>
      </p:sp>
      <p:sp>
        <p:nvSpPr>
          <p:cNvPr id="31" name="Text 28"/>
          <p:cNvSpPr/>
          <p:nvPr/>
        </p:nvSpPr>
        <p:spPr>
          <a:xfrm>
            <a:off x="7477601" y="7183755"/>
            <a:ext cx="6431280" cy="253841"/>
          </a:xfrm>
          <a:prstGeom prst="rect">
            <a:avLst/>
          </a:prstGeom>
          <a:noFill/>
          <a:ln/>
        </p:spPr>
        <p:txBody>
          <a:bodyPr wrap="non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Data sparsity; cold-start problem for new users</a:t>
            </a:r>
            <a:endParaRPr lang="en-US" sz="1200" dirty="0"/>
          </a:p>
        </p:txBody>
      </p:sp>
      <p:pic>
        <p:nvPicPr>
          <p:cNvPr id="33" name="Picture 32">
            <a:extLst>
              <a:ext uri="{FF2B5EF4-FFF2-40B4-BE49-F238E27FC236}">
                <a16:creationId xmlns:a16="http://schemas.microsoft.com/office/drawing/2014/main" id="{D376CBEF-743B-C9FE-9B7F-72962605E61A}"/>
              </a:ext>
            </a:extLst>
          </p:cNvPr>
          <p:cNvPicPr>
            <a:picLocks noChangeAspect="1"/>
          </p:cNvPicPr>
          <p:nvPr/>
        </p:nvPicPr>
        <p:blipFill>
          <a:blip r:embed="rId4"/>
          <a:stretch>
            <a:fillRect/>
          </a:stretch>
        </p:blipFill>
        <p:spPr>
          <a:xfrm>
            <a:off x="11953501" y="7391822"/>
            <a:ext cx="2676899" cy="7716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4616" y="741759"/>
            <a:ext cx="5926098" cy="656034"/>
          </a:xfrm>
          <a:prstGeom prst="rect">
            <a:avLst/>
          </a:prstGeom>
          <a:noFill/>
          <a:ln/>
        </p:spPr>
        <p:txBody>
          <a:bodyPr wrap="none" lIns="0" tIns="0" rIns="0" bIns="0" rtlCol="0" anchor="t"/>
          <a:lstStyle/>
          <a:p>
            <a:pPr marL="0" indent="0" algn="l">
              <a:lnSpc>
                <a:spcPts val="5150"/>
              </a:lnSpc>
              <a:buNone/>
            </a:pPr>
            <a:r>
              <a:rPr lang="en-US" sz="4100" b="1" dirty="0">
                <a:solidFill>
                  <a:srgbClr val="333F70"/>
                </a:solidFill>
                <a:latin typeface="Unbounded Bold" pitchFamily="34" charset="0"/>
                <a:ea typeface="Unbounded Bold" pitchFamily="34" charset="-122"/>
                <a:cs typeface="Unbounded Bold" pitchFamily="34" charset="-120"/>
              </a:rPr>
              <a:t> Literature Survey</a:t>
            </a:r>
            <a:endParaRPr lang="en-US" sz="4100" dirty="0"/>
          </a:p>
        </p:txBody>
      </p:sp>
      <p:sp>
        <p:nvSpPr>
          <p:cNvPr id="3" name="Shape 1"/>
          <p:cNvSpPr/>
          <p:nvPr/>
        </p:nvSpPr>
        <p:spPr>
          <a:xfrm>
            <a:off x="734616" y="1712595"/>
            <a:ext cx="13161169" cy="5775246"/>
          </a:xfrm>
          <a:prstGeom prst="roundRect">
            <a:avLst>
              <a:gd name="adj" fmla="val 1527"/>
            </a:avLst>
          </a:prstGeom>
          <a:noFill/>
          <a:ln w="7620">
            <a:solidFill>
              <a:srgbClr val="000000">
                <a:alpha val="8000"/>
              </a:srgbClr>
            </a:solidFill>
            <a:prstDash val="solid"/>
          </a:ln>
        </p:spPr>
      </p:sp>
      <p:sp>
        <p:nvSpPr>
          <p:cNvPr id="4" name="Shape 2"/>
          <p:cNvSpPr/>
          <p:nvPr/>
        </p:nvSpPr>
        <p:spPr>
          <a:xfrm>
            <a:off x="742236" y="1720215"/>
            <a:ext cx="13145929" cy="602694"/>
          </a:xfrm>
          <a:prstGeom prst="rect">
            <a:avLst/>
          </a:prstGeom>
          <a:solidFill>
            <a:srgbClr val="FFFFFF">
              <a:alpha val="4000"/>
            </a:srgbClr>
          </a:solidFill>
          <a:ln/>
        </p:spPr>
      </p:sp>
      <p:sp>
        <p:nvSpPr>
          <p:cNvPr id="5" name="Text 3"/>
          <p:cNvSpPr/>
          <p:nvPr/>
        </p:nvSpPr>
        <p:spPr>
          <a:xfrm>
            <a:off x="952143" y="1853684"/>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Paper Title</a:t>
            </a:r>
            <a:endParaRPr lang="en-US" sz="1650" dirty="0"/>
          </a:p>
        </p:txBody>
      </p:sp>
      <p:sp>
        <p:nvSpPr>
          <p:cNvPr id="6" name="Text 4"/>
          <p:cNvSpPr/>
          <p:nvPr/>
        </p:nvSpPr>
        <p:spPr>
          <a:xfrm>
            <a:off x="7528917" y="1853684"/>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Rule-Based Travel Planning Systems</a:t>
            </a:r>
            <a:endParaRPr lang="en-US" sz="1650" dirty="0"/>
          </a:p>
        </p:txBody>
      </p:sp>
      <p:sp>
        <p:nvSpPr>
          <p:cNvPr id="7" name="Shape 5"/>
          <p:cNvSpPr/>
          <p:nvPr/>
        </p:nvSpPr>
        <p:spPr>
          <a:xfrm>
            <a:off x="742236" y="2322909"/>
            <a:ext cx="13145929" cy="602694"/>
          </a:xfrm>
          <a:prstGeom prst="rect">
            <a:avLst/>
          </a:prstGeom>
          <a:solidFill>
            <a:srgbClr val="000000">
              <a:alpha val="4000"/>
            </a:srgbClr>
          </a:solidFill>
          <a:ln/>
        </p:spPr>
      </p:sp>
      <p:sp>
        <p:nvSpPr>
          <p:cNvPr id="8" name="Text 6"/>
          <p:cNvSpPr/>
          <p:nvPr/>
        </p:nvSpPr>
        <p:spPr>
          <a:xfrm>
            <a:off x="952143" y="2456378"/>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Authors</a:t>
            </a:r>
            <a:endParaRPr lang="en-US" sz="1650" dirty="0"/>
          </a:p>
        </p:txBody>
      </p:sp>
      <p:sp>
        <p:nvSpPr>
          <p:cNvPr id="9" name="Text 7"/>
          <p:cNvSpPr/>
          <p:nvPr/>
        </p:nvSpPr>
        <p:spPr>
          <a:xfrm>
            <a:off x="7528917" y="2456378"/>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M. Smith, L. Johnson</a:t>
            </a:r>
            <a:endParaRPr lang="en-US" sz="1650" dirty="0"/>
          </a:p>
        </p:txBody>
      </p:sp>
      <p:sp>
        <p:nvSpPr>
          <p:cNvPr id="10" name="Shape 8"/>
          <p:cNvSpPr/>
          <p:nvPr/>
        </p:nvSpPr>
        <p:spPr>
          <a:xfrm>
            <a:off x="742236" y="2925604"/>
            <a:ext cx="13145929" cy="602694"/>
          </a:xfrm>
          <a:prstGeom prst="rect">
            <a:avLst/>
          </a:prstGeom>
          <a:solidFill>
            <a:srgbClr val="FFFFFF">
              <a:alpha val="4000"/>
            </a:srgbClr>
          </a:solidFill>
          <a:ln/>
        </p:spPr>
      </p:sp>
      <p:sp>
        <p:nvSpPr>
          <p:cNvPr id="11" name="Text 9"/>
          <p:cNvSpPr/>
          <p:nvPr/>
        </p:nvSpPr>
        <p:spPr>
          <a:xfrm>
            <a:off x="952143" y="3059073"/>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Publication/year</a:t>
            </a:r>
            <a:endParaRPr lang="en-US" sz="1650" dirty="0"/>
          </a:p>
        </p:txBody>
      </p:sp>
      <p:sp>
        <p:nvSpPr>
          <p:cNvPr id="12" name="Text 10"/>
          <p:cNvSpPr/>
          <p:nvPr/>
        </p:nvSpPr>
        <p:spPr>
          <a:xfrm>
            <a:off x="7528917" y="3059073"/>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2019</a:t>
            </a:r>
            <a:endParaRPr lang="en-US" sz="1650" dirty="0"/>
          </a:p>
        </p:txBody>
      </p:sp>
      <p:sp>
        <p:nvSpPr>
          <p:cNvPr id="13" name="Shape 11"/>
          <p:cNvSpPr/>
          <p:nvPr/>
        </p:nvSpPr>
        <p:spPr>
          <a:xfrm>
            <a:off x="742236" y="3528298"/>
            <a:ext cx="13145929" cy="602694"/>
          </a:xfrm>
          <a:prstGeom prst="rect">
            <a:avLst/>
          </a:prstGeom>
          <a:solidFill>
            <a:srgbClr val="000000">
              <a:alpha val="4000"/>
            </a:srgbClr>
          </a:solidFill>
          <a:ln/>
        </p:spPr>
      </p:sp>
      <p:sp>
        <p:nvSpPr>
          <p:cNvPr id="14" name="Text 12"/>
          <p:cNvSpPr/>
          <p:nvPr/>
        </p:nvSpPr>
        <p:spPr>
          <a:xfrm>
            <a:off x="952143" y="3661767"/>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Research Area/ Subtopic</a:t>
            </a:r>
            <a:endParaRPr lang="en-US" sz="1650" dirty="0"/>
          </a:p>
        </p:txBody>
      </p:sp>
      <p:sp>
        <p:nvSpPr>
          <p:cNvPr id="15" name="Text 13"/>
          <p:cNvSpPr/>
          <p:nvPr/>
        </p:nvSpPr>
        <p:spPr>
          <a:xfrm>
            <a:off x="7528917" y="3661767"/>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Rule-Based Systems &amp; Travel Recommendation</a:t>
            </a:r>
            <a:endParaRPr lang="en-US" sz="1650" dirty="0"/>
          </a:p>
        </p:txBody>
      </p:sp>
      <p:sp>
        <p:nvSpPr>
          <p:cNvPr id="16" name="Shape 14"/>
          <p:cNvSpPr/>
          <p:nvPr/>
        </p:nvSpPr>
        <p:spPr>
          <a:xfrm>
            <a:off x="742236" y="4130993"/>
            <a:ext cx="13145929" cy="602694"/>
          </a:xfrm>
          <a:prstGeom prst="rect">
            <a:avLst/>
          </a:prstGeom>
          <a:solidFill>
            <a:srgbClr val="FFFFFF">
              <a:alpha val="4000"/>
            </a:srgbClr>
          </a:solidFill>
          <a:ln/>
        </p:spPr>
      </p:sp>
      <p:sp>
        <p:nvSpPr>
          <p:cNvPr id="17" name="Text 15"/>
          <p:cNvSpPr/>
          <p:nvPr/>
        </p:nvSpPr>
        <p:spPr>
          <a:xfrm>
            <a:off x="952143" y="4264462"/>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Dataset</a:t>
            </a:r>
            <a:endParaRPr lang="en-US" sz="1650" dirty="0"/>
          </a:p>
        </p:txBody>
      </p:sp>
      <p:sp>
        <p:nvSpPr>
          <p:cNvPr id="18" name="Text 16"/>
          <p:cNvSpPr/>
          <p:nvPr/>
        </p:nvSpPr>
        <p:spPr>
          <a:xfrm>
            <a:off x="7528917" y="4264462"/>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User age, budget, and travel preferences</a:t>
            </a:r>
            <a:endParaRPr lang="en-US" sz="1650" dirty="0"/>
          </a:p>
        </p:txBody>
      </p:sp>
      <p:sp>
        <p:nvSpPr>
          <p:cNvPr id="19" name="Shape 17"/>
          <p:cNvSpPr/>
          <p:nvPr/>
        </p:nvSpPr>
        <p:spPr>
          <a:xfrm>
            <a:off x="742236" y="4733687"/>
            <a:ext cx="13145929" cy="938451"/>
          </a:xfrm>
          <a:prstGeom prst="rect">
            <a:avLst/>
          </a:prstGeom>
          <a:solidFill>
            <a:srgbClr val="000000">
              <a:alpha val="4000"/>
            </a:srgbClr>
          </a:solidFill>
          <a:ln/>
        </p:spPr>
      </p:sp>
      <p:sp>
        <p:nvSpPr>
          <p:cNvPr id="20" name="Text 18"/>
          <p:cNvSpPr/>
          <p:nvPr/>
        </p:nvSpPr>
        <p:spPr>
          <a:xfrm>
            <a:off x="952143" y="4867156"/>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Problem Defined</a:t>
            </a:r>
            <a:endParaRPr lang="en-US" sz="1650" dirty="0"/>
          </a:p>
        </p:txBody>
      </p:sp>
      <p:sp>
        <p:nvSpPr>
          <p:cNvPr id="21" name="Text 19"/>
          <p:cNvSpPr/>
          <p:nvPr/>
        </p:nvSpPr>
        <p:spPr>
          <a:xfrm>
            <a:off x="7528917" y="4867156"/>
            <a:ext cx="6149340" cy="671512"/>
          </a:xfrm>
          <a:prstGeom prst="rect">
            <a:avLst/>
          </a:prstGeom>
          <a:noFill/>
          <a:ln/>
        </p:spPr>
        <p:txBody>
          <a:bodyPr wrap="squar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Can rules based on user characteristics provide reliable travel suggestions?</a:t>
            </a:r>
            <a:endParaRPr lang="en-US" sz="1650" dirty="0"/>
          </a:p>
        </p:txBody>
      </p:sp>
      <p:sp>
        <p:nvSpPr>
          <p:cNvPr id="22" name="Shape 20"/>
          <p:cNvSpPr/>
          <p:nvPr/>
        </p:nvSpPr>
        <p:spPr>
          <a:xfrm>
            <a:off x="742236" y="5672138"/>
            <a:ext cx="13145929" cy="602694"/>
          </a:xfrm>
          <a:prstGeom prst="rect">
            <a:avLst/>
          </a:prstGeom>
          <a:solidFill>
            <a:srgbClr val="FFFFFF">
              <a:alpha val="4000"/>
            </a:srgbClr>
          </a:solidFill>
          <a:ln/>
        </p:spPr>
      </p:sp>
      <p:sp>
        <p:nvSpPr>
          <p:cNvPr id="23" name="Text 21"/>
          <p:cNvSpPr/>
          <p:nvPr/>
        </p:nvSpPr>
        <p:spPr>
          <a:xfrm>
            <a:off x="952143" y="5805607"/>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Description</a:t>
            </a:r>
            <a:endParaRPr lang="en-US" sz="1650" dirty="0"/>
          </a:p>
        </p:txBody>
      </p:sp>
      <p:sp>
        <p:nvSpPr>
          <p:cNvPr id="24" name="Text 22"/>
          <p:cNvSpPr/>
          <p:nvPr/>
        </p:nvSpPr>
        <p:spPr>
          <a:xfrm>
            <a:off x="7528917" y="5805607"/>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Uses IF-THEN rules to generate travel plans based on profiles.</a:t>
            </a:r>
            <a:endParaRPr lang="en-US" sz="1650" dirty="0"/>
          </a:p>
        </p:txBody>
      </p:sp>
      <p:sp>
        <p:nvSpPr>
          <p:cNvPr id="25" name="Shape 23"/>
          <p:cNvSpPr/>
          <p:nvPr/>
        </p:nvSpPr>
        <p:spPr>
          <a:xfrm>
            <a:off x="742236" y="6274832"/>
            <a:ext cx="13145929" cy="602694"/>
          </a:xfrm>
          <a:prstGeom prst="rect">
            <a:avLst/>
          </a:prstGeom>
          <a:solidFill>
            <a:srgbClr val="000000">
              <a:alpha val="4000"/>
            </a:srgbClr>
          </a:solidFill>
          <a:ln/>
        </p:spPr>
      </p:sp>
      <p:sp>
        <p:nvSpPr>
          <p:cNvPr id="26" name="Text 24"/>
          <p:cNvSpPr/>
          <p:nvPr/>
        </p:nvSpPr>
        <p:spPr>
          <a:xfrm>
            <a:off x="952143" y="6408301"/>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Contribution</a:t>
            </a:r>
            <a:endParaRPr lang="en-US" sz="1650" dirty="0"/>
          </a:p>
        </p:txBody>
      </p:sp>
      <p:sp>
        <p:nvSpPr>
          <p:cNvPr id="27" name="Text 25"/>
          <p:cNvSpPr/>
          <p:nvPr/>
        </p:nvSpPr>
        <p:spPr>
          <a:xfrm>
            <a:off x="7528917" y="6408301"/>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Simple and low-resource travel planning system</a:t>
            </a:r>
            <a:endParaRPr lang="en-US" sz="1650" dirty="0"/>
          </a:p>
        </p:txBody>
      </p:sp>
      <p:sp>
        <p:nvSpPr>
          <p:cNvPr id="28" name="Shape 26"/>
          <p:cNvSpPr/>
          <p:nvPr/>
        </p:nvSpPr>
        <p:spPr>
          <a:xfrm>
            <a:off x="742236" y="6877526"/>
            <a:ext cx="13145929" cy="602694"/>
          </a:xfrm>
          <a:prstGeom prst="rect">
            <a:avLst/>
          </a:prstGeom>
          <a:solidFill>
            <a:srgbClr val="FFFFFF">
              <a:alpha val="4000"/>
            </a:srgbClr>
          </a:solidFill>
          <a:ln/>
        </p:spPr>
      </p:sp>
      <p:sp>
        <p:nvSpPr>
          <p:cNvPr id="29" name="Text 27"/>
          <p:cNvSpPr/>
          <p:nvPr/>
        </p:nvSpPr>
        <p:spPr>
          <a:xfrm>
            <a:off x="952143" y="7010995"/>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Limitation/Drawbacks</a:t>
            </a:r>
            <a:endParaRPr lang="en-US" sz="1650" dirty="0"/>
          </a:p>
        </p:txBody>
      </p:sp>
      <p:sp>
        <p:nvSpPr>
          <p:cNvPr id="30" name="Text 28"/>
          <p:cNvSpPr/>
          <p:nvPr/>
        </p:nvSpPr>
        <p:spPr>
          <a:xfrm>
            <a:off x="7528917" y="7010995"/>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Not adaptive to complex or dynamic preferences</a:t>
            </a:r>
            <a:endParaRPr lang="en-US" sz="1650" dirty="0"/>
          </a:p>
        </p:txBody>
      </p:sp>
      <p:pic>
        <p:nvPicPr>
          <p:cNvPr id="32" name="Picture 31">
            <a:extLst>
              <a:ext uri="{FF2B5EF4-FFF2-40B4-BE49-F238E27FC236}">
                <a16:creationId xmlns:a16="http://schemas.microsoft.com/office/drawing/2014/main" id="{41CF3A19-8C2B-42D9-37D8-9B3A6DCFA1CB}"/>
              </a:ext>
            </a:extLst>
          </p:cNvPr>
          <p:cNvPicPr>
            <a:picLocks noChangeAspect="1"/>
          </p:cNvPicPr>
          <p:nvPr/>
        </p:nvPicPr>
        <p:blipFill>
          <a:blip r:embed="rId3"/>
          <a:stretch>
            <a:fillRect/>
          </a:stretch>
        </p:blipFill>
        <p:spPr>
          <a:xfrm>
            <a:off x="11826832" y="7357142"/>
            <a:ext cx="2676899" cy="7716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7471" y="653534"/>
            <a:ext cx="5787628" cy="640675"/>
          </a:xfrm>
          <a:prstGeom prst="rect">
            <a:avLst/>
          </a:prstGeom>
          <a:noFill/>
          <a:ln/>
        </p:spPr>
        <p:txBody>
          <a:bodyPr wrap="none" lIns="0" tIns="0" rIns="0" bIns="0" rtlCol="0" anchor="t"/>
          <a:lstStyle/>
          <a:p>
            <a:pPr marL="0" indent="0" algn="l">
              <a:lnSpc>
                <a:spcPts val="5000"/>
              </a:lnSpc>
              <a:buNone/>
            </a:pPr>
            <a:r>
              <a:rPr lang="en-US" sz="4000" b="1" dirty="0">
                <a:solidFill>
                  <a:srgbClr val="333F70"/>
                </a:solidFill>
                <a:latin typeface="Unbounded Bold" pitchFamily="34" charset="0"/>
                <a:ea typeface="Unbounded Bold" pitchFamily="34" charset="-122"/>
                <a:cs typeface="Unbounded Bold" pitchFamily="34" charset="-120"/>
              </a:rPr>
              <a:t> Literature Survey</a:t>
            </a:r>
            <a:endParaRPr lang="en-US" sz="4000" dirty="0"/>
          </a:p>
        </p:txBody>
      </p:sp>
      <p:sp>
        <p:nvSpPr>
          <p:cNvPr id="3" name="Shape 1"/>
          <p:cNvSpPr/>
          <p:nvPr/>
        </p:nvSpPr>
        <p:spPr>
          <a:xfrm>
            <a:off x="717471" y="1601629"/>
            <a:ext cx="13195459" cy="5974437"/>
          </a:xfrm>
          <a:prstGeom prst="roundRect">
            <a:avLst>
              <a:gd name="adj" fmla="val 1441"/>
            </a:avLst>
          </a:prstGeom>
          <a:noFill/>
          <a:ln w="7620">
            <a:solidFill>
              <a:srgbClr val="000000">
                <a:alpha val="8000"/>
              </a:srgbClr>
            </a:solidFill>
            <a:prstDash val="solid"/>
          </a:ln>
        </p:spPr>
      </p:sp>
      <p:sp>
        <p:nvSpPr>
          <p:cNvPr id="4" name="Shape 2"/>
          <p:cNvSpPr/>
          <p:nvPr/>
        </p:nvSpPr>
        <p:spPr>
          <a:xfrm>
            <a:off x="725091" y="1609249"/>
            <a:ext cx="13180219" cy="589240"/>
          </a:xfrm>
          <a:prstGeom prst="rect">
            <a:avLst/>
          </a:prstGeom>
          <a:solidFill>
            <a:srgbClr val="FFFFFF">
              <a:alpha val="4000"/>
            </a:srgbClr>
          </a:solidFill>
          <a:ln/>
        </p:spPr>
      </p:sp>
      <p:sp>
        <p:nvSpPr>
          <p:cNvPr id="5" name="Text 3"/>
          <p:cNvSpPr/>
          <p:nvPr/>
        </p:nvSpPr>
        <p:spPr>
          <a:xfrm>
            <a:off x="929997" y="1739860"/>
            <a:ext cx="6176486" cy="328017"/>
          </a:xfrm>
          <a:prstGeom prst="rect">
            <a:avLst/>
          </a:prstGeom>
          <a:noFill/>
          <a:ln/>
        </p:spPr>
        <p:txBody>
          <a:bodyPr wrap="none" lIns="0" tIns="0" rIns="0" bIns="0" rtlCol="0" anchor="t"/>
          <a:lstStyle/>
          <a:p>
            <a:pPr marL="0" indent="0" algn="l">
              <a:lnSpc>
                <a:spcPts val="2550"/>
              </a:lnSpc>
              <a:buNone/>
            </a:pPr>
            <a:r>
              <a:rPr lang="en-US" sz="1600" b="1" dirty="0">
                <a:solidFill>
                  <a:srgbClr val="333F70"/>
                </a:solidFill>
                <a:latin typeface="Open Sans" pitchFamily="34" charset="0"/>
                <a:ea typeface="Open Sans" pitchFamily="34" charset="-122"/>
                <a:cs typeface="Open Sans" pitchFamily="34" charset="-120"/>
              </a:rPr>
              <a:t>Paper Title</a:t>
            </a:r>
            <a:endParaRPr lang="en-US" sz="1600" dirty="0"/>
          </a:p>
        </p:txBody>
      </p:sp>
      <p:sp>
        <p:nvSpPr>
          <p:cNvPr id="6" name="Text 4"/>
          <p:cNvSpPr/>
          <p:nvPr/>
        </p:nvSpPr>
        <p:spPr>
          <a:xfrm>
            <a:off x="7523917" y="1739860"/>
            <a:ext cx="6176486" cy="328017"/>
          </a:xfrm>
          <a:prstGeom prst="rect">
            <a:avLst/>
          </a:prstGeom>
          <a:noFill/>
          <a:ln/>
        </p:spPr>
        <p:txBody>
          <a:bodyPr wrap="none" lIns="0" tIns="0" rIns="0" bIns="0" rtlCol="0" anchor="t"/>
          <a:lstStyle/>
          <a:p>
            <a:pPr marL="0" indent="0" algn="l">
              <a:lnSpc>
                <a:spcPts val="2550"/>
              </a:lnSpc>
              <a:buNone/>
            </a:pPr>
            <a:r>
              <a:rPr lang="en-US" sz="1600" b="1" dirty="0">
                <a:solidFill>
                  <a:srgbClr val="333F70"/>
                </a:solidFill>
                <a:latin typeface="Open Sans" pitchFamily="34" charset="0"/>
                <a:ea typeface="Open Sans" pitchFamily="34" charset="-122"/>
                <a:cs typeface="Open Sans" pitchFamily="34" charset="-120"/>
              </a:rPr>
              <a:t>AI-Powered Travel Assistants: Enhancing User Experience</a:t>
            </a:r>
            <a:endParaRPr lang="en-US" sz="1600" dirty="0"/>
          </a:p>
        </p:txBody>
      </p:sp>
      <p:sp>
        <p:nvSpPr>
          <p:cNvPr id="7" name="Shape 5"/>
          <p:cNvSpPr/>
          <p:nvPr/>
        </p:nvSpPr>
        <p:spPr>
          <a:xfrm>
            <a:off x="725091" y="2198489"/>
            <a:ext cx="13180219" cy="589240"/>
          </a:xfrm>
          <a:prstGeom prst="rect">
            <a:avLst/>
          </a:prstGeom>
          <a:solidFill>
            <a:srgbClr val="000000">
              <a:alpha val="4000"/>
            </a:srgbClr>
          </a:solidFill>
          <a:ln/>
        </p:spPr>
      </p:sp>
      <p:sp>
        <p:nvSpPr>
          <p:cNvPr id="8" name="Text 6"/>
          <p:cNvSpPr/>
          <p:nvPr/>
        </p:nvSpPr>
        <p:spPr>
          <a:xfrm>
            <a:off x="929997" y="2329101"/>
            <a:ext cx="6176486" cy="328017"/>
          </a:xfrm>
          <a:prstGeom prst="rect">
            <a:avLst/>
          </a:prstGeom>
          <a:noFill/>
          <a:ln/>
        </p:spPr>
        <p:txBody>
          <a:bodyPr wrap="none" lIns="0" tIns="0" rIns="0" bIns="0" rtlCol="0" anchor="t"/>
          <a:lstStyle/>
          <a:p>
            <a:pPr marL="0" indent="0" algn="l">
              <a:lnSpc>
                <a:spcPts val="2550"/>
              </a:lnSpc>
              <a:buNone/>
            </a:pPr>
            <a:r>
              <a:rPr lang="en-US" sz="1600" b="1" dirty="0">
                <a:solidFill>
                  <a:srgbClr val="333F70"/>
                </a:solidFill>
                <a:latin typeface="Open Sans" pitchFamily="34" charset="0"/>
                <a:ea typeface="Open Sans" pitchFamily="34" charset="-122"/>
                <a:cs typeface="Open Sans" pitchFamily="34" charset="-120"/>
              </a:rPr>
              <a:t>Authors</a:t>
            </a:r>
            <a:endParaRPr lang="en-US" sz="1600" dirty="0"/>
          </a:p>
        </p:txBody>
      </p:sp>
      <p:sp>
        <p:nvSpPr>
          <p:cNvPr id="9" name="Text 7"/>
          <p:cNvSpPr/>
          <p:nvPr/>
        </p:nvSpPr>
        <p:spPr>
          <a:xfrm>
            <a:off x="7523917" y="2329101"/>
            <a:ext cx="6176486" cy="328017"/>
          </a:xfrm>
          <a:prstGeom prst="rect">
            <a:avLst/>
          </a:prstGeom>
          <a:noFill/>
          <a:ln/>
        </p:spPr>
        <p:txBody>
          <a:bodyPr wrap="non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S. Lee, J. Kim</a:t>
            </a:r>
            <a:endParaRPr lang="en-US" sz="1600" dirty="0"/>
          </a:p>
        </p:txBody>
      </p:sp>
      <p:sp>
        <p:nvSpPr>
          <p:cNvPr id="10" name="Shape 8"/>
          <p:cNvSpPr/>
          <p:nvPr/>
        </p:nvSpPr>
        <p:spPr>
          <a:xfrm>
            <a:off x="725091" y="2787729"/>
            <a:ext cx="13180219" cy="589240"/>
          </a:xfrm>
          <a:prstGeom prst="rect">
            <a:avLst/>
          </a:prstGeom>
          <a:solidFill>
            <a:srgbClr val="FFFFFF">
              <a:alpha val="4000"/>
            </a:srgbClr>
          </a:solidFill>
          <a:ln/>
        </p:spPr>
      </p:sp>
      <p:sp>
        <p:nvSpPr>
          <p:cNvPr id="11" name="Text 9"/>
          <p:cNvSpPr/>
          <p:nvPr/>
        </p:nvSpPr>
        <p:spPr>
          <a:xfrm>
            <a:off x="929997" y="2918341"/>
            <a:ext cx="6176486" cy="328017"/>
          </a:xfrm>
          <a:prstGeom prst="rect">
            <a:avLst/>
          </a:prstGeom>
          <a:noFill/>
          <a:ln/>
        </p:spPr>
        <p:txBody>
          <a:bodyPr wrap="none" lIns="0" tIns="0" rIns="0" bIns="0" rtlCol="0" anchor="t"/>
          <a:lstStyle/>
          <a:p>
            <a:pPr marL="0" indent="0" algn="l">
              <a:lnSpc>
                <a:spcPts val="2550"/>
              </a:lnSpc>
              <a:buNone/>
            </a:pPr>
            <a:r>
              <a:rPr lang="en-US" sz="1600" b="1" dirty="0">
                <a:solidFill>
                  <a:srgbClr val="333F70"/>
                </a:solidFill>
                <a:latin typeface="Open Sans" pitchFamily="34" charset="0"/>
                <a:ea typeface="Open Sans" pitchFamily="34" charset="-122"/>
                <a:cs typeface="Open Sans" pitchFamily="34" charset="-120"/>
              </a:rPr>
              <a:t>Publication/year</a:t>
            </a:r>
            <a:endParaRPr lang="en-US" sz="1600" dirty="0"/>
          </a:p>
        </p:txBody>
      </p:sp>
      <p:sp>
        <p:nvSpPr>
          <p:cNvPr id="12" name="Text 10"/>
          <p:cNvSpPr/>
          <p:nvPr/>
        </p:nvSpPr>
        <p:spPr>
          <a:xfrm>
            <a:off x="7523917" y="2918341"/>
            <a:ext cx="6176486" cy="328017"/>
          </a:xfrm>
          <a:prstGeom prst="rect">
            <a:avLst/>
          </a:prstGeom>
          <a:noFill/>
          <a:ln/>
        </p:spPr>
        <p:txBody>
          <a:bodyPr wrap="non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2020</a:t>
            </a:r>
            <a:endParaRPr lang="en-US" sz="1600" dirty="0"/>
          </a:p>
        </p:txBody>
      </p:sp>
      <p:sp>
        <p:nvSpPr>
          <p:cNvPr id="13" name="Shape 11"/>
          <p:cNvSpPr/>
          <p:nvPr/>
        </p:nvSpPr>
        <p:spPr>
          <a:xfrm>
            <a:off x="725091" y="3376970"/>
            <a:ext cx="13180219" cy="589240"/>
          </a:xfrm>
          <a:prstGeom prst="rect">
            <a:avLst/>
          </a:prstGeom>
          <a:solidFill>
            <a:srgbClr val="000000">
              <a:alpha val="4000"/>
            </a:srgbClr>
          </a:solidFill>
          <a:ln/>
        </p:spPr>
      </p:sp>
      <p:sp>
        <p:nvSpPr>
          <p:cNvPr id="14" name="Text 12"/>
          <p:cNvSpPr/>
          <p:nvPr/>
        </p:nvSpPr>
        <p:spPr>
          <a:xfrm>
            <a:off x="929997" y="3507581"/>
            <a:ext cx="6176486" cy="328017"/>
          </a:xfrm>
          <a:prstGeom prst="rect">
            <a:avLst/>
          </a:prstGeom>
          <a:noFill/>
          <a:ln/>
        </p:spPr>
        <p:txBody>
          <a:bodyPr wrap="none" lIns="0" tIns="0" rIns="0" bIns="0" rtlCol="0" anchor="t"/>
          <a:lstStyle/>
          <a:p>
            <a:pPr marL="0" indent="0" algn="l">
              <a:lnSpc>
                <a:spcPts val="2550"/>
              </a:lnSpc>
              <a:buNone/>
            </a:pPr>
            <a:r>
              <a:rPr lang="en-US" sz="1600" b="1" dirty="0">
                <a:solidFill>
                  <a:srgbClr val="333F70"/>
                </a:solidFill>
                <a:latin typeface="Open Sans" pitchFamily="34" charset="0"/>
                <a:ea typeface="Open Sans" pitchFamily="34" charset="-122"/>
                <a:cs typeface="Open Sans" pitchFamily="34" charset="-120"/>
              </a:rPr>
              <a:t>Research Area/ Subtopic</a:t>
            </a:r>
            <a:endParaRPr lang="en-US" sz="1600" dirty="0"/>
          </a:p>
        </p:txBody>
      </p:sp>
      <p:sp>
        <p:nvSpPr>
          <p:cNvPr id="15" name="Text 13"/>
          <p:cNvSpPr/>
          <p:nvPr/>
        </p:nvSpPr>
        <p:spPr>
          <a:xfrm>
            <a:off x="7523917" y="3507581"/>
            <a:ext cx="6176486" cy="328017"/>
          </a:xfrm>
          <a:prstGeom prst="rect">
            <a:avLst/>
          </a:prstGeom>
          <a:noFill/>
          <a:ln/>
        </p:spPr>
        <p:txBody>
          <a:bodyPr wrap="non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Artificial Intelligence &amp; User Experience</a:t>
            </a:r>
            <a:endParaRPr lang="en-US" sz="1600" dirty="0"/>
          </a:p>
        </p:txBody>
      </p:sp>
      <p:sp>
        <p:nvSpPr>
          <p:cNvPr id="16" name="Shape 14"/>
          <p:cNvSpPr/>
          <p:nvPr/>
        </p:nvSpPr>
        <p:spPr>
          <a:xfrm>
            <a:off x="725091" y="3966210"/>
            <a:ext cx="13180219" cy="589240"/>
          </a:xfrm>
          <a:prstGeom prst="rect">
            <a:avLst/>
          </a:prstGeom>
          <a:solidFill>
            <a:srgbClr val="FFFFFF">
              <a:alpha val="4000"/>
            </a:srgbClr>
          </a:solidFill>
          <a:ln/>
        </p:spPr>
      </p:sp>
      <p:sp>
        <p:nvSpPr>
          <p:cNvPr id="17" name="Text 15"/>
          <p:cNvSpPr/>
          <p:nvPr/>
        </p:nvSpPr>
        <p:spPr>
          <a:xfrm>
            <a:off x="929997" y="4096822"/>
            <a:ext cx="6176486" cy="328017"/>
          </a:xfrm>
          <a:prstGeom prst="rect">
            <a:avLst/>
          </a:prstGeom>
          <a:noFill/>
          <a:ln/>
        </p:spPr>
        <p:txBody>
          <a:bodyPr wrap="none" lIns="0" tIns="0" rIns="0" bIns="0" rtlCol="0" anchor="t"/>
          <a:lstStyle/>
          <a:p>
            <a:pPr marL="0" indent="0" algn="l">
              <a:lnSpc>
                <a:spcPts val="2550"/>
              </a:lnSpc>
              <a:buNone/>
            </a:pPr>
            <a:r>
              <a:rPr lang="en-US" sz="1600" b="1" dirty="0">
                <a:solidFill>
                  <a:srgbClr val="333F70"/>
                </a:solidFill>
                <a:latin typeface="Open Sans" pitchFamily="34" charset="0"/>
                <a:ea typeface="Open Sans" pitchFamily="34" charset="-122"/>
                <a:cs typeface="Open Sans" pitchFamily="34" charset="-120"/>
              </a:rPr>
              <a:t>Dataset</a:t>
            </a:r>
            <a:endParaRPr lang="en-US" sz="1600" dirty="0"/>
          </a:p>
        </p:txBody>
      </p:sp>
      <p:sp>
        <p:nvSpPr>
          <p:cNvPr id="18" name="Text 16"/>
          <p:cNvSpPr/>
          <p:nvPr/>
        </p:nvSpPr>
        <p:spPr>
          <a:xfrm>
            <a:off x="7523917" y="4096822"/>
            <a:ext cx="6176486" cy="328017"/>
          </a:xfrm>
          <a:prstGeom prst="rect">
            <a:avLst/>
          </a:prstGeom>
          <a:noFill/>
          <a:ln/>
        </p:spPr>
        <p:txBody>
          <a:bodyPr wrap="non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User mood and financial data</a:t>
            </a:r>
            <a:endParaRPr lang="en-US" sz="1600" dirty="0"/>
          </a:p>
        </p:txBody>
      </p:sp>
      <p:sp>
        <p:nvSpPr>
          <p:cNvPr id="19" name="Shape 17"/>
          <p:cNvSpPr/>
          <p:nvPr/>
        </p:nvSpPr>
        <p:spPr>
          <a:xfrm>
            <a:off x="725091" y="4555450"/>
            <a:ext cx="13180219" cy="917258"/>
          </a:xfrm>
          <a:prstGeom prst="rect">
            <a:avLst/>
          </a:prstGeom>
          <a:solidFill>
            <a:srgbClr val="000000">
              <a:alpha val="4000"/>
            </a:srgbClr>
          </a:solidFill>
          <a:ln/>
        </p:spPr>
      </p:sp>
      <p:sp>
        <p:nvSpPr>
          <p:cNvPr id="20" name="Text 18"/>
          <p:cNvSpPr/>
          <p:nvPr/>
        </p:nvSpPr>
        <p:spPr>
          <a:xfrm>
            <a:off x="929997" y="4686062"/>
            <a:ext cx="6176486" cy="328017"/>
          </a:xfrm>
          <a:prstGeom prst="rect">
            <a:avLst/>
          </a:prstGeom>
          <a:noFill/>
          <a:ln/>
        </p:spPr>
        <p:txBody>
          <a:bodyPr wrap="none" lIns="0" tIns="0" rIns="0" bIns="0" rtlCol="0" anchor="t"/>
          <a:lstStyle/>
          <a:p>
            <a:pPr marL="0" indent="0" algn="l">
              <a:lnSpc>
                <a:spcPts val="2550"/>
              </a:lnSpc>
              <a:buNone/>
            </a:pPr>
            <a:r>
              <a:rPr lang="en-US" sz="1600" b="1" dirty="0">
                <a:solidFill>
                  <a:srgbClr val="333F70"/>
                </a:solidFill>
                <a:latin typeface="Open Sans" pitchFamily="34" charset="0"/>
                <a:ea typeface="Open Sans" pitchFamily="34" charset="-122"/>
                <a:cs typeface="Open Sans" pitchFamily="34" charset="-120"/>
              </a:rPr>
              <a:t>Problem Defined</a:t>
            </a:r>
            <a:endParaRPr lang="en-US" sz="1600" dirty="0"/>
          </a:p>
        </p:txBody>
      </p:sp>
      <p:sp>
        <p:nvSpPr>
          <p:cNvPr id="21" name="Text 19"/>
          <p:cNvSpPr/>
          <p:nvPr/>
        </p:nvSpPr>
        <p:spPr>
          <a:xfrm>
            <a:off x="7523917" y="4686062"/>
            <a:ext cx="6176486" cy="656034"/>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How can AI enhance travel planning using mood and financial inputs?</a:t>
            </a:r>
            <a:endParaRPr lang="en-US" sz="1600" dirty="0"/>
          </a:p>
        </p:txBody>
      </p:sp>
      <p:sp>
        <p:nvSpPr>
          <p:cNvPr id="22" name="Shape 20"/>
          <p:cNvSpPr/>
          <p:nvPr/>
        </p:nvSpPr>
        <p:spPr>
          <a:xfrm>
            <a:off x="725091" y="5472708"/>
            <a:ext cx="13180219" cy="917258"/>
          </a:xfrm>
          <a:prstGeom prst="rect">
            <a:avLst/>
          </a:prstGeom>
          <a:solidFill>
            <a:srgbClr val="FFFFFF">
              <a:alpha val="4000"/>
            </a:srgbClr>
          </a:solidFill>
          <a:ln/>
        </p:spPr>
      </p:sp>
      <p:sp>
        <p:nvSpPr>
          <p:cNvPr id="23" name="Text 21"/>
          <p:cNvSpPr/>
          <p:nvPr/>
        </p:nvSpPr>
        <p:spPr>
          <a:xfrm>
            <a:off x="929997" y="5603319"/>
            <a:ext cx="6176486" cy="328017"/>
          </a:xfrm>
          <a:prstGeom prst="rect">
            <a:avLst/>
          </a:prstGeom>
          <a:noFill/>
          <a:ln/>
        </p:spPr>
        <p:txBody>
          <a:bodyPr wrap="none" lIns="0" tIns="0" rIns="0" bIns="0" rtlCol="0" anchor="t"/>
          <a:lstStyle/>
          <a:p>
            <a:pPr marL="0" indent="0" algn="l">
              <a:lnSpc>
                <a:spcPts val="2550"/>
              </a:lnSpc>
              <a:buNone/>
            </a:pPr>
            <a:r>
              <a:rPr lang="en-US" sz="1600" b="1" dirty="0">
                <a:solidFill>
                  <a:srgbClr val="333F70"/>
                </a:solidFill>
                <a:latin typeface="Open Sans" pitchFamily="34" charset="0"/>
                <a:ea typeface="Open Sans" pitchFamily="34" charset="-122"/>
                <a:cs typeface="Open Sans" pitchFamily="34" charset="-120"/>
              </a:rPr>
              <a:t>Description</a:t>
            </a:r>
            <a:endParaRPr lang="en-US" sz="1600" dirty="0"/>
          </a:p>
        </p:txBody>
      </p:sp>
      <p:sp>
        <p:nvSpPr>
          <p:cNvPr id="24" name="Text 22"/>
          <p:cNvSpPr/>
          <p:nvPr/>
        </p:nvSpPr>
        <p:spPr>
          <a:xfrm>
            <a:off x="7523917" y="5603319"/>
            <a:ext cx="6176486" cy="656034"/>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Uses AI for mood analysis and budget-aware trip personalization.</a:t>
            </a:r>
            <a:endParaRPr lang="en-US" sz="1600" dirty="0"/>
          </a:p>
        </p:txBody>
      </p:sp>
      <p:sp>
        <p:nvSpPr>
          <p:cNvPr id="25" name="Shape 23"/>
          <p:cNvSpPr/>
          <p:nvPr/>
        </p:nvSpPr>
        <p:spPr>
          <a:xfrm>
            <a:off x="725091" y="6389965"/>
            <a:ext cx="13180219" cy="589240"/>
          </a:xfrm>
          <a:prstGeom prst="rect">
            <a:avLst/>
          </a:prstGeom>
          <a:solidFill>
            <a:srgbClr val="000000">
              <a:alpha val="4000"/>
            </a:srgbClr>
          </a:solidFill>
          <a:ln/>
        </p:spPr>
      </p:sp>
      <p:sp>
        <p:nvSpPr>
          <p:cNvPr id="26" name="Text 24"/>
          <p:cNvSpPr/>
          <p:nvPr/>
        </p:nvSpPr>
        <p:spPr>
          <a:xfrm>
            <a:off x="929997" y="6520577"/>
            <a:ext cx="6176486" cy="328017"/>
          </a:xfrm>
          <a:prstGeom prst="rect">
            <a:avLst/>
          </a:prstGeom>
          <a:noFill/>
          <a:ln/>
        </p:spPr>
        <p:txBody>
          <a:bodyPr wrap="none" lIns="0" tIns="0" rIns="0" bIns="0" rtlCol="0" anchor="t"/>
          <a:lstStyle/>
          <a:p>
            <a:pPr marL="0" indent="0" algn="l">
              <a:lnSpc>
                <a:spcPts val="2550"/>
              </a:lnSpc>
              <a:buNone/>
            </a:pPr>
            <a:r>
              <a:rPr lang="en-US" sz="1600" b="1" dirty="0">
                <a:solidFill>
                  <a:srgbClr val="333F70"/>
                </a:solidFill>
                <a:latin typeface="Open Sans" pitchFamily="34" charset="0"/>
                <a:ea typeface="Open Sans" pitchFamily="34" charset="-122"/>
                <a:cs typeface="Open Sans" pitchFamily="34" charset="-120"/>
              </a:rPr>
              <a:t>Contribution</a:t>
            </a:r>
            <a:endParaRPr lang="en-US" sz="1600" dirty="0"/>
          </a:p>
        </p:txBody>
      </p:sp>
      <p:sp>
        <p:nvSpPr>
          <p:cNvPr id="27" name="Text 25"/>
          <p:cNvSpPr/>
          <p:nvPr/>
        </p:nvSpPr>
        <p:spPr>
          <a:xfrm>
            <a:off x="7523917" y="6520577"/>
            <a:ext cx="6176486" cy="328017"/>
          </a:xfrm>
          <a:prstGeom prst="rect">
            <a:avLst/>
          </a:prstGeom>
          <a:noFill/>
          <a:ln/>
        </p:spPr>
        <p:txBody>
          <a:bodyPr wrap="non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Provides more intuitive and satisfying travel recommendations</a:t>
            </a:r>
            <a:endParaRPr lang="en-US" sz="1600" dirty="0"/>
          </a:p>
        </p:txBody>
      </p:sp>
      <p:sp>
        <p:nvSpPr>
          <p:cNvPr id="28" name="Shape 26"/>
          <p:cNvSpPr/>
          <p:nvPr/>
        </p:nvSpPr>
        <p:spPr>
          <a:xfrm>
            <a:off x="725091" y="6979206"/>
            <a:ext cx="13180219" cy="589240"/>
          </a:xfrm>
          <a:prstGeom prst="rect">
            <a:avLst/>
          </a:prstGeom>
          <a:solidFill>
            <a:srgbClr val="FFFFFF">
              <a:alpha val="4000"/>
            </a:srgbClr>
          </a:solidFill>
          <a:ln/>
        </p:spPr>
      </p:sp>
      <p:sp>
        <p:nvSpPr>
          <p:cNvPr id="29" name="Text 27"/>
          <p:cNvSpPr/>
          <p:nvPr/>
        </p:nvSpPr>
        <p:spPr>
          <a:xfrm>
            <a:off x="929997" y="7109817"/>
            <a:ext cx="6176486" cy="328017"/>
          </a:xfrm>
          <a:prstGeom prst="rect">
            <a:avLst/>
          </a:prstGeom>
          <a:noFill/>
          <a:ln/>
        </p:spPr>
        <p:txBody>
          <a:bodyPr wrap="none" lIns="0" tIns="0" rIns="0" bIns="0" rtlCol="0" anchor="t"/>
          <a:lstStyle/>
          <a:p>
            <a:pPr marL="0" indent="0" algn="l">
              <a:lnSpc>
                <a:spcPts val="2550"/>
              </a:lnSpc>
              <a:buNone/>
            </a:pPr>
            <a:r>
              <a:rPr lang="en-US" sz="1600" b="1" dirty="0">
                <a:solidFill>
                  <a:srgbClr val="333F70"/>
                </a:solidFill>
                <a:latin typeface="Open Sans" pitchFamily="34" charset="0"/>
                <a:ea typeface="Open Sans" pitchFamily="34" charset="-122"/>
                <a:cs typeface="Open Sans" pitchFamily="34" charset="-120"/>
              </a:rPr>
              <a:t>Limitation/Drawbacks</a:t>
            </a:r>
            <a:endParaRPr lang="en-US" sz="1600" dirty="0"/>
          </a:p>
        </p:txBody>
      </p:sp>
      <p:sp>
        <p:nvSpPr>
          <p:cNvPr id="30" name="Text 28"/>
          <p:cNvSpPr/>
          <p:nvPr/>
        </p:nvSpPr>
        <p:spPr>
          <a:xfrm>
            <a:off x="7523917" y="7109817"/>
            <a:ext cx="6176486" cy="328017"/>
          </a:xfrm>
          <a:prstGeom prst="rect">
            <a:avLst/>
          </a:prstGeom>
          <a:noFill/>
          <a:ln/>
        </p:spPr>
        <p:txBody>
          <a:bodyPr wrap="non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Privacy concerns with sensitive data</a:t>
            </a:r>
            <a:endParaRPr lang="en-US" sz="1600" dirty="0"/>
          </a:p>
        </p:txBody>
      </p:sp>
      <p:pic>
        <p:nvPicPr>
          <p:cNvPr id="32" name="Picture 31">
            <a:extLst>
              <a:ext uri="{FF2B5EF4-FFF2-40B4-BE49-F238E27FC236}">
                <a16:creationId xmlns:a16="http://schemas.microsoft.com/office/drawing/2014/main" id="{0829BB84-37F3-31C4-AE1D-A436011081E2}"/>
              </a:ext>
            </a:extLst>
          </p:cNvPr>
          <p:cNvPicPr>
            <a:picLocks noChangeAspect="1"/>
          </p:cNvPicPr>
          <p:nvPr/>
        </p:nvPicPr>
        <p:blipFill>
          <a:blip r:embed="rId3"/>
          <a:stretch>
            <a:fillRect/>
          </a:stretch>
        </p:blipFill>
        <p:spPr>
          <a:xfrm>
            <a:off x="11953501" y="7369774"/>
            <a:ext cx="2676899" cy="7716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4616" y="577215"/>
            <a:ext cx="5926098" cy="656034"/>
          </a:xfrm>
          <a:prstGeom prst="rect">
            <a:avLst/>
          </a:prstGeom>
          <a:noFill/>
          <a:ln/>
        </p:spPr>
        <p:txBody>
          <a:bodyPr wrap="none" lIns="0" tIns="0" rIns="0" bIns="0" rtlCol="0" anchor="t"/>
          <a:lstStyle/>
          <a:p>
            <a:pPr marL="0" indent="0" algn="l">
              <a:lnSpc>
                <a:spcPts val="5150"/>
              </a:lnSpc>
              <a:buNone/>
            </a:pPr>
            <a:r>
              <a:rPr lang="en-US" sz="4100" b="1" dirty="0">
                <a:solidFill>
                  <a:srgbClr val="333F70"/>
                </a:solidFill>
                <a:latin typeface="Unbounded Bold" pitchFamily="34" charset="0"/>
                <a:ea typeface="Unbounded Bold" pitchFamily="34" charset="-122"/>
                <a:cs typeface="Unbounded Bold" pitchFamily="34" charset="-120"/>
              </a:rPr>
              <a:t> Literature Survey</a:t>
            </a:r>
            <a:endParaRPr lang="en-US" sz="4100" dirty="0"/>
          </a:p>
        </p:txBody>
      </p:sp>
      <p:sp>
        <p:nvSpPr>
          <p:cNvPr id="3" name="Shape 1"/>
          <p:cNvSpPr/>
          <p:nvPr/>
        </p:nvSpPr>
        <p:spPr>
          <a:xfrm>
            <a:off x="734616" y="1548051"/>
            <a:ext cx="13161169" cy="6111002"/>
          </a:xfrm>
          <a:prstGeom prst="roundRect">
            <a:avLst>
              <a:gd name="adj" fmla="val 1443"/>
            </a:avLst>
          </a:prstGeom>
          <a:noFill/>
          <a:ln w="7620">
            <a:solidFill>
              <a:srgbClr val="000000">
                <a:alpha val="8000"/>
              </a:srgbClr>
            </a:solidFill>
            <a:prstDash val="solid"/>
          </a:ln>
        </p:spPr>
      </p:sp>
      <p:sp>
        <p:nvSpPr>
          <p:cNvPr id="4" name="Shape 2"/>
          <p:cNvSpPr/>
          <p:nvPr/>
        </p:nvSpPr>
        <p:spPr>
          <a:xfrm>
            <a:off x="742236" y="1555671"/>
            <a:ext cx="13145929" cy="938451"/>
          </a:xfrm>
          <a:prstGeom prst="rect">
            <a:avLst/>
          </a:prstGeom>
          <a:solidFill>
            <a:srgbClr val="FFFFFF">
              <a:alpha val="4000"/>
            </a:srgbClr>
          </a:solidFill>
          <a:ln/>
        </p:spPr>
      </p:sp>
      <p:sp>
        <p:nvSpPr>
          <p:cNvPr id="5" name="Text 3"/>
          <p:cNvSpPr/>
          <p:nvPr/>
        </p:nvSpPr>
        <p:spPr>
          <a:xfrm>
            <a:off x="952143" y="1689140"/>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Paper Title</a:t>
            </a:r>
            <a:endParaRPr lang="en-US" sz="1650" dirty="0"/>
          </a:p>
        </p:txBody>
      </p:sp>
      <p:sp>
        <p:nvSpPr>
          <p:cNvPr id="6" name="Text 4"/>
          <p:cNvSpPr/>
          <p:nvPr/>
        </p:nvSpPr>
        <p:spPr>
          <a:xfrm>
            <a:off x="7528917" y="1689140"/>
            <a:ext cx="6149340" cy="671512"/>
          </a:xfrm>
          <a:prstGeom prst="rect">
            <a:avLst/>
          </a:prstGeom>
          <a:noFill/>
          <a:ln/>
        </p:spPr>
        <p:txBody>
          <a:bodyPr wrap="squar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Budget-Conscious Travel Planning: Techniques and Challenges</a:t>
            </a:r>
            <a:endParaRPr lang="en-US" sz="1650" dirty="0"/>
          </a:p>
        </p:txBody>
      </p:sp>
      <p:sp>
        <p:nvSpPr>
          <p:cNvPr id="7" name="Shape 5"/>
          <p:cNvSpPr/>
          <p:nvPr/>
        </p:nvSpPr>
        <p:spPr>
          <a:xfrm>
            <a:off x="742236" y="2494121"/>
            <a:ext cx="13145929" cy="602694"/>
          </a:xfrm>
          <a:prstGeom prst="rect">
            <a:avLst/>
          </a:prstGeom>
          <a:solidFill>
            <a:srgbClr val="000000">
              <a:alpha val="4000"/>
            </a:srgbClr>
          </a:solidFill>
          <a:ln/>
        </p:spPr>
      </p:sp>
      <p:sp>
        <p:nvSpPr>
          <p:cNvPr id="8" name="Text 6"/>
          <p:cNvSpPr/>
          <p:nvPr/>
        </p:nvSpPr>
        <p:spPr>
          <a:xfrm>
            <a:off x="952143" y="2627590"/>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Authors</a:t>
            </a:r>
            <a:endParaRPr lang="en-US" sz="1650" dirty="0"/>
          </a:p>
        </p:txBody>
      </p:sp>
      <p:sp>
        <p:nvSpPr>
          <p:cNvPr id="9" name="Text 7"/>
          <p:cNvSpPr/>
          <p:nvPr/>
        </p:nvSpPr>
        <p:spPr>
          <a:xfrm>
            <a:off x="7528917" y="2627590"/>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R. Gupta, A. Verma</a:t>
            </a:r>
            <a:endParaRPr lang="en-US" sz="1650" dirty="0"/>
          </a:p>
        </p:txBody>
      </p:sp>
      <p:sp>
        <p:nvSpPr>
          <p:cNvPr id="10" name="Shape 8"/>
          <p:cNvSpPr/>
          <p:nvPr/>
        </p:nvSpPr>
        <p:spPr>
          <a:xfrm>
            <a:off x="742236" y="3096816"/>
            <a:ext cx="13145929" cy="602694"/>
          </a:xfrm>
          <a:prstGeom prst="rect">
            <a:avLst/>
          </a:prstGeom>
          <a:solidFill>
            <a:srgbClr val="FFFFFF">
              <a:alpha val="4000"/>
            </a:srgbClr>
          </a:solidFill>
          <a:ln/>
        </p:spPr>
      </p:sp>
      <p:sp>
        <p:nvSpPr>
          <p:cNvPr id="11" name="Text 9"/>
          <p:cNvSpPr/>
          <p:nvPr/>
        </p:nvSpPr>
        <p:spPr>
          <a:xfrm>
            <a:off x="952143" y="3230285"/>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Publication/year</a:t>
            </a:r>
            <a:endParaRPr lang="en-US" sz="1650" dirty="0"/>
          </a:p>
        </p:txBody>
      </p:sp>
      <p:sp>
        <p:nvSpPr>
          <p:cNvPr id="12" name="Text 10"/>
          <p:cNvSpPr/>
          <p:nvPr/>
        </p:nvSpPr>
        <p:spPr>
          <a:xfrm>
            <a:off x="7528917" y="3230285"/>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2018</a:t>
            </a:r>
            <a:endParaRPr lang="en-US" sz="1650" dirty="0"/>
          </a:p>
        </p:txBody>
      </p:sp>
      <p:sp>
        <p:nvSpPr>
          <p:cNvPr id="13" name="Shape 11"/>
          <p:cNvSpPr/>
          <p:nvPr/>
        </p:nvSpPr>
        <p:spPr>
          <a:xfrm>
            <a:off x="742236" y="3699510"/>
            <a:ext cx="13145929" cy="602694"/>
          </a:xfrm>
          <a:prstGeom prst="rect">
            <a:avLst/>
          </a:prstGeom>
          <a:solidFill>
            <a:srgbClr val="000000">
              <a:alpha val="4000"/>
            </a:srgbClr>
          </a:solidFill>
          <a:ln/>
        </p:spPr>
      </p:sp>
      <p:sp>
        <p:nvSpPr>
          <p:cNvPr id="14" name="Text 12"/>
          <p:cNvSpPr/>
          <p:nvPr/>
        </p:nvSpPr>
        <p:spPr>
          <a:xfrm>
            <a:off x="952143" y="3832979"/>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Research Area/ Subtopic</a:t>
            </a:r>
            <a:endParaRPr lang="en-US" sz="1650" dirty="0"/>
          </a:p>
        </p:txBody>
      </p:sp>
      <p:sp>
        <p:nvSpPr>
          <p:cNvPr id="15" name="Text 13"/>
          <p:cNvSpPr/>
          <p:nvPr/>
        </p:nvSpPr>
        <p:spPr>
          <a:xfrm>
            <a:off x="7528917" y="3832979"/>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Budget Segmentation &amp; Cost Optimization</a:t>
            </a:r>
            <a:endParaRPr lang="en-US" sz="1650" dirty="0"/>
          </a:p>
        </p:txBody>
      </p:sp>
      <p:sp>
        <p:nvSpPr>
          <p:cNvPr id="16" name="Shape 14"/>
          <p:cNvSpPr/>
          <p:nvPr/>
        </p:nvSpPr>
        <p:spPr>
          <a:xfrm>
            <a:off x="742236" y="4302204"/>
            <a:ext cx="13145929" cy="602694"/>
          </a:xfrm>
          <a:prstGeom prst="rect">
            <a:avLst/>
          </a:prstGeom>
          <a:solidFill>
            <a:srgbClr val="FFFFFF">
              <a:alpha val="4000"/>
            </a:srgbClr>
          </a:solidFill>
          <a:ln/>
        </p:spPr>
      </p:sp>
      <p:sp>
        <p:nvSpPr>
          <p:cNvPr id="17" name="Text 15"/>
          <p:cNvSpPr/>
          <p:nvPr/>
        </p:nvSpPr>
        <p:spPr>
          <a:xfrm>
            <a:off x="952143" y="4435673"/>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Dataset</a:t>
            </a:r>
            <a:endParaRPr lang="en-US" sz="1650" dirty="0"/>
          </a:p>
        </p:txBody>
      </p:sp>
      <p:sp>
        <p:nvSpPr>
          <p:cNvPr id="18" name="Text 16"/>
          <p:cNvSpPr/>
          <p:nvPr/>
        </p:nvSpPr>
        <p:spPr>
          <a:xfrm>
            <a:off x="7528917" y="4435673"/>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Regional travel cost datasets</a:t>
            </a:r>
            <a:endParaRPr lang="en-US" sz="1650" dirty="0"/>
          </a:p>
        </p:txBody>
      </p:sp>
      <p:sp>
        <p:nvSpPr>
          <p:cNvPr id="19" name="Shape 17"/>
          <p:cNvSpPr/>
          <p:nvPr/>
        </p:nvSpPr>
        <p:spPr>
          <a:xfrm>
            <a:off x="742236" y="4904899"/>
            <a:ext cx="13145929" cy="938451"/>
          </a:xfrm>
          <a:prstGeom prst="rect">
            <a:avLst/>
          </a:prstGeom>
          <a:solidFill>
            <a:srgbClr val="000000">
              <a:alpha val="4000"/>
            </a:srgbClr>
          </a:solidFill>
          <a:ln/>
        </p:spPr>
      </p:sp>
      <p:sp>
        <p:nvSpPr>
          <p:cNvPr id="20" name="Text 18"/>
          <p:cNvSpPr/>
          <p:nvPr/>
        </p:nvSpPr>
        <p:spPr>
          <a:xfrm>
            <a:off x="952143" y="5038368"/>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Problem Defined</a:t>
            </a:r>
            <a:endParaRPr lang="en-US" sz="1650" dirty="0"/>
          </a:p>
        </p:txBody>
      </p:sp>
      <p:sp>
        <p:nvSpPr>
          <p:cNvPr id="21" name="Text 19"/>
          <p:cNvSpPr/>
          <p:nvPr/>
        </p:nvSpPr>
        <p:spPr>
          <a:xfrm>
            <a:off x="7528917" y="5038368"/>
            <a:ext cx="6149340" cy="671512"/>
          </a:xfrm>
          <a:prstGeom prst="rect">
            <a:avLst/>
          </a:prstGeom>
          <a:noFill/>
          <a:ln/>
        </p:spPr>
        <p:txBody>
          <a:bodyPr wrap="squar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How to plan cost-effective travel without reducing experience quality?</a:t>
            </a:r>
            <a:endParaRPr lang="en-US" sz="1650" dirty="0"/>
          </a:p>
        </p:txBody>
      </p:sp>
      <p:sp>
        <p:nvSpPr>
          <p:cNvPr id="22" name="Shape 20"/>
          <p:cNvSpPr/>
          <p:nvPr/>
        </p:nvSpPr>
        <p:spPr>
          <a:xfrm>
            <a:off x="742236" y="5843349"/>
            <a:ext cx="13145929" cy="602694"/>
          </a:xfrm>
          <a:prstGeom prst="rect">
            <a:avLst/>
          </a:prstGeom>
          <a:solidFill>
            <a:srgbClr val="FFFFFF">
              <a:alpha val="4000"/>
            </a:srgbClr>
          </a:solidFill>
          <a:ln/>
        </p:spPr>
      </p:sp>
      <p:sp>
        <p:nvSpPr>
          <p:cNvPr id="23" name="Text 21"/>
          <p:cNvSpPr/>
          <p:nvPr/>
        </p:nvSpPr>
        <p:spPr>
          <a:xfrm>
            <a:off x="952143" y="5976818"/>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Description</a:t>
            </a:r>
            <a:endParaRPr lang="en-US" sz="1650" dirty="0"/>
          </a:p>
        </p:txBody>
      </p:sp>
      <p:sp>
        <p:nvSpPr>
          <p:cNvPr id="24" name="Text 22"/>
          <p:cNvSpPr/>
          <p:nvPr/>
        </p:nvSpPr>
        <p:spPr>
          <a:xfrm>
            <a:off x="7528917" y="5976818"/>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Focuses on budget optimization in trip planning</a:t>
            </a:r>
            <a:endParaRPr lang="en-US" sz="1650" dirty="0"/>
          </a:p>
        </p:txBody>
      </p:sp>
      <p:sp>
        <p:nvSpPr>
          <p:cNvPr id="25" name="Shape 23"/>
          <p:cNvSpPr/>
          <p:nvPr/>
        </p:nvSpPr>
        <p:spPr>
          <a:xfrm>
            <a:off x="742236" y="6446044"/>
            <a:ext cx="13145929" cy="602694"/>
          </a:xfrm>
          <a:prstGeom prst="rect">
            <a:avLst/>
          </a:prstGeom>
          <a:solidFill>
            <a:srgbClr val="000000">
              <a:alpha val="4000"/>
            </a:srgbClr>
          </a:solidFill>
          <a:ln/>
        </p:spPr>
      </p:sp>
      <p:sp>
        <p:nvSpPr>
          <p:cNvPr id="26" name="Text 24"/>
          <p:cNvSpPr/>
          <p:nvPr/>
        </p:nvSpPr>
        <p:spPr>
          <a:xfrm>
            <a:off x="952143" y="6579513"/>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Contribution</a:t>
            </a:r>
            <a:endParaRPr lang="en-US" sz="1650" dirty="0"/>
          </a:p>
        </p:txBody>
      </p:sp>
      <p:sp>
        <p:nvSpPr>
          <p:cNvPr id="27" name="Text 25"/>
          <p:cNvSpPr/>
          <p:nvPr/>
        </p:nvSpPr>
        <p:spPr>
          <a:xfrm>
            <a:off x="7528917" y="6579513"/>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Offers budget clustering for efficient trip suggestions</a:t>
            </a:r>
            <a:endParaRPr lang="en-US" sz="1650" dirty="0"/>
          </a:p>
        </p:txBody>
      </p:sp>
      <p:sp>
        <p:nvSpPr>
          <p:cNvPr id="28" name="Shape 26"/>
          <p:cNvSpPr/>
          <p:nvPr/>
        </p:nvSpPr>
        <p:spPr>
          <a:xfrm>
            <a:off x="742236" y="7048738"/>
            <a:ext cx="13145929" cy="602694"/>
          </a:xfrm>
          <a:prstGeom prst="rect">
            <a:avLst/>
          </a:prstGeom>
          <a:solidFill>
            <a:srgbClr val="FFFFFF">
              <a:alpha val="4000"/>
            </a:srgbClr>
          </a:solidFill>
          <a:ln/>
        </p:spPr>
      </p:sp>
      <p:sp>
        <p:nvSpPr>
          <p:cNvPr id="29" name="Text 27"/>
          <p:cNvSpPr/>
          <p:nvPr/>
        </p:nvSpPr>
        <p:spPr>
          <a:xfrm>
            <a:off x="952143" y="7182207"/>
            <a:ext cx="6149340" cy="335756"/>
          </a:xfrm>
          <a:prstGeom prst="rect">
            <a:avLst/>
          </a:prstGeom>
          <a:noFill/>
          <a:ln/>
        </p:spPr>
        <p:txBody>
          <a:bodyPr wrap="none" lIns="0" tIns="0" rIns="0" bIns="0" rtlCol="0" anchor="t"/>
          <a:lstStyle/>
          <a:p>
            <a:pPr marL="0" indent="0" algn="l">
              <a:lnSpc>
                <a:spcPts val="2600"/>
              </a:lnSpc>
              <a:buNone/>
            </a:pPr>
            <a:r>
              <a:rPr lang="en-US" sz="1650" b="1" dirty="0">
                <a:solidFill>
                  <a:srgbClr val="333F70"/>
                </a:solidFill>
                <a:latin typeface="Open Sans" pitchFamily="34" charset="0"/>
                <a:ea typeface="Open Sans" pitchFamily="34" charset="-122"/>
                <a:cs typeface="Open Sans" pitchFamily="34" charset="-120"/>
              </a:rPr>
              <a:t>Limitation/Drawbacks</a:t>
            </a:r>
            <a:endParaRPr lang="en-US" sz="1650" dirty="0"/>
          </a:p>
        </p:txBody>
      </p:sp>
      <p:sp>
        <p:nvSpPr>
          <p:cNvPr id="30" name="Text 28"/>
          <p:cNvSpPr/>
          <p:nvPr/>
        </p:nvSpPr>
        <p:spPr>
          <a:xfrm>
            <a:off x="7528917" y="7182207"/>
            <a:ext cx="6149340" cy="335756"/>
          </a:xfrm>
          <a:prstGeom prst="rect">
            <a:avLst/>
          </a:prstGeom>
          <a:noFill/>
          <a:ln/>
        </p:spPr>
        <p:txBody>
          <a:bodyPr wrap="none" lIns="0" tIns="0" rIns="0" bIns="0" rtlCol="0" anchor="t"/>
          <a:lstStyle/>
          <a:p>
            <a:pPr marL="0" indent="0" algn="l">
              <a:lnSpc>
                <a:spcPts val="2600"/>
              </a:lnSpc>
              <a:buNone/>
            </a:pPr>
            <a:r>
              <a:rPr lang="en-US" sz="1650" dirty="0">
                <a:solidFill>
                  <a:srgbClr val="333F70"/>
                </a:solidFill>
                <a:latin typeface="Open Sans" pitchFamily="34" charset="0"/>
                <a:ea typeface="Open Sans" pitchFamily="34" charset="-122"/>
                <a:cs typeface="Open Sans" pitchFamily="34" charset="-120"/>
              </a:rPr>
              <a:t>Real-time cost data often missing or outdated</a:t>
            </a:r>
            <a:endParaRPr lang="en-US" sz="1650" dirty="0"/>
          </a:p>
        </p:txBody>
      </p:sp>
      <p:pic>
        <p:nvPicPr>
          <p:cNvPr id="32" name="Picture 31">
            <a:extLst>
              <a:ext uri="{FF2B5EF4-FFF2-40B4-BE49-F238E27FC236}">
                <a16:creationId xmlns:a16="http://schemas.microsoft.com/office/drawing/2014/main" id="{43A941F9-9266-4240-6C7A-D723E26BF63C}"/>
              </a:ext>
            </a:extLst>
          </p:cNvPr>
          <p:cNvPicPr>
            <a:picLocks noChangeAspect="1"/>
          </p:cNvPicPr>
          <p:nvPr/>
        </p:nvPicPr>
        <p:blipFill>
          <a:blip r:embed="rId3"/>
          <a:stretch>
            <a:fillRect/>
          </a:stretch>
        </p:blipFill>
        <p:spPr>
          <a:xfrm>
            <a:off x="11953501" y="7406704"/>
            <a:ext cx="2676899" cy="7716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2725</TotalTime>
  <Words>1761</Words>
  <Application>Microsoft Office PowerPoint</Application>
  <PresentationFormat>Custom</PresentationFormat>
  <Paragraphs>235</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Unbounded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hindu reddy</cp:lastModifiedBy>
  <cp:revision>1</cp:revision>
  <dcterms:created xsi:type="dcterms:W3CDTF">2025-06-09T13:57:53Z</dcterms:created>
  <dcterms:modified xsi:type="dcterms:W3CDTF">2025-06-15T09:43:11Z</dcterms:modified>
</cp:coreProperties>
</file>